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6639838" cy="989965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8" userDrawn="1">
          <p15:clr>
            <a:srgbClr val="A4A3A4"/>
          </p15:clr>
        </p15:guide>
        <p15:guide id="2" pos="84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4"/>
  </p:normalViewPr>
  <p:slideViewPr>
    <p:cSldViewPr snapToGrid="0" showGuides="1">
      <p:cViewPr varScale="1">
        <p:scale>
          <a:sx n="48" d="100"/>
          <a:sy n="48" d="100"/>
        </p:scale>
        <p:origin x="90" y="786"/>
      </p:cViewPr>
      <p:guideLst>
        <p:guide orient="horz" pos="3118"/>
        <p:guide pos="84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12CA-4CDF-42FF-98E9-F93DA505DBF0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722313" y="1143000"/>
            <a:ext cx="83026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57F6E-6440-459A-9B03-58DC3BB4490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29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92972-642E-4F54-A6A1-4A59C995E4F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329979" y="1620152"/>
            <a:ext cx="19979877" cy="3446547"/>
          </a:xfrm>
        </p:spPr>
        <p:txBody>
          <a:bodyPr anchor="b" anchorCtr="1"/>
          <a:lstStyle>
            <a:lvl1pPr algn="ctr">
              <a:defRPr sz="866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ADD9F-9CE6-4570-94B9-1D8D7B98D2A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329979" y="5199607"/>
            <a:ext cx="19979877" cy="2390122"/>
          </a:xfrm>
        </p:spPr>
        <p:txBody>
          <a:bodyPr anchorCtr="1"/>
          <a:lstStyle>
            <a:lvl1pPr marL="0" indent="0" algn="ctr">
              <a:buNone/>
              <a:defRPr sz="3464"/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7C60F-06AF-4197-A1BE-B9E8A4AB69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5DE485-875C-4D7B-8B15-66A1463D48AF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2C6A-6C11-42CF-8A86-0AB2547F53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5A1A-5AA4-4F90-A316-A404536FDD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5B6D25-A5F1-4760-98C2-2F554A66045D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8689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D6E-0E18-4691-81E4-3455193E103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B1B75-1472-4EEA-8DD9-2D35DFE198F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2B4CD-7247-4C4C-A706-DA594C45CC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783842-AA8F-4035-91DF-41A521AF9B44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4793E-834A-4A74-AD2E-999AE10DE8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91D8A-804A-421F-AB79-A5CFE3088A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A7D7E9-D0B5-43FC-9118-0E7A74A8E077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9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C5153-9F07-458C-A6A3-66956D3EB6B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19064133" y="527069"/>
            <a:ext cx="5744215" cy="838949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322A6-247B-47AE-97BE-D4A97A825B1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831488" y="527069"/>
            <a:ext cx="16899648" cy="838949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D34A7-423B-4698-87E7-F0044A41DF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CCFEDE-7C3E-4570-84B2-8D1BC880D993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397AD-7799-4025-AAAA-1080EA90B2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2C709-8809-4CF4-90AF-0A23DC8E24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0042A6-BB20-47C6-94D2-AA9A45459317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4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AA24-F21F-443F-9FCE-C171EC5679E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15DD3-74BC-4A99-B109-A33101F910C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3F8EC-59C9-483D-910E-B8486706C9D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3E5B11-EFED-40FF-8E57-17DDCF58C704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EEE02-60C3-4D92-BA60-9ECD8E742A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69856-DF70-407A-B6D1-016AED1EF4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58FE2D-1CC2-4A19-AE49-DB14D7BDA1C3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06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D12C-7D97-402A-A06C-BEE2A89D98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17616" y="2468038"/>
            <a:ext cx="22976860" cy="4117982"/>
          </a:xfrm>
        </p:spPr>
        <p:txBody>
          <a:bodyPr anchor="b"/>
          <a:lstStyle>
            <a:lvl1pPr>
              <a:defRPr sz="866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10EDF-DF16-4CD2-BF4E-9CC6C1BE03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817616" y="6624974"/>
            <a:ext cx="22976860" cy="2165546"/>
          </a:xfrm>
        </p:spPr>
        <p:txBody>
          <a:bodyPr/>
          <a:lstStyle>
            <a:lvl1pPr marL="0" indent="0">
              <a:buNone/>
              <a:defRPr sz="3464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8F08C-AE17-4D62-9854-040C5BA6DA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D882AC-30DB-4D70-9167-B362EF7B23DD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90408-7017-4EA1-974D-4B0AE68D50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2A0E0-A2D5-434D-BF05-AE72CB70D0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4B64AA-EF69-48AC-BCCC-F7A0DBFCD51D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08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9318-FF1E-4B44-9BC9-32EC912FFE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F998B-37E6-43B5-A0D6-168D3ADDC83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31488" y="2635319"/>
            <a:ext cx="11321927" cy="62812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90C8E-5EBB-4B8D-AB6B-7E2D2D33F98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3486421" y="2635319"/>
            <a:ext cx="11321927" cy="62812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9B9AE-30D4-4D36-AB12-B828CDAB8D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5E2BA1-102D-43B3-9C83-5A5A137E175C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14336-8633-4E12-9585-AF474CF21D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538A5-0AF8-40B5-BF80-D73484CAB6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593947-975D-4EE0-9120-8F08436B854B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64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7928-4ACA-4513-A1F7-A78068BC1D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34963" y="527069"/>
            <a:ext cx="22976860" cy="19134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C343E-DFB2-464E-BC6D-B21EF33FFDA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834963" y="2426790"/>
            <a:ext cx="11269897" cy="1189332"/>
          </a:xfrm>
        </p:spPr>
        <p:txBody>
          <a:bodyPr anchor="b"/>
          <a:lstStyle>
            <a:lvl1pPr marL="0" indent="0">
              <a:buNone/>
              <a:defRPr sz="3464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8867D-4B3C-4028-8751-154C57AFB69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834963" y="3616122"/>
            <a:ext cx="11269897" cy="53187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A8826-0A19-41C4-A5A4-160283D9AED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3486421" y="2426790"/>
            <a:ext cx="11325401" cy="1189332"/>
          </a:xfrm>
        </p:spPr>
        <p:txBody>
          <a:bodyPr anchor="b"/>
          <a:lstStyle>
            <a:lvl1pPr marL="0" indent="0">
              <a:buNone/>
              <a:defRPr sz="3464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86C69-3382-4389-A793-9FA9F359E6A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13486421" y="3616122"/>
            <a:ext cx="11325401" cy="53187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B638FE-8019-41AA-AE0C-E707804ACE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65A518-2CD7-4808-B292-A4832AD093DA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DEFE0-1B48-49F4-80AE-E264877CFEC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B877EF-7555-4AD6-BAD1-0238FC185F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344103-ED85-4764-8037-996A79B4B745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30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82BF-84E6-4AEF-97FB-95BAE960A3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71D94-9626-48EF-BE67-537FE316A9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64F4BA-8B2F-46A2-A0AD-CD56CEAE6C75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C96FE-26B2-4C73-9A30-BC77BC45D0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4231A-7349-46D5-8A3A-BE312266B7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C4C7ED-E5CB-41AB-8EDD-FC64FC028CA6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8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1C7BE-E3C8-46C0-832B-DAD2A20B61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F132B4-E990-4061-8E2F-A646C6D11EA1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C936F-651E-4A76-A613-77456AEA0C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72979-EBAE-45D9-A368-5A6DC48443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FFEEE3-25E5-4D25-B659-28C2AE890E54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6D2DB-52F3-43FD-960E-4485D98B5F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34963" y="659977"/>
            <a:ext cx="8592040" cy="2309920"/>
          </a:xfrm>
        </p:spPr>
        <p:txBody>
          <a:bodyPr anchor="b"/>
          <a:lstStyle>
            <a:lvl1pPr>
              <a:defRPr sz="4619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81E46-ABFA-41B5-BFA5-55C2F649D13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325401" y="1425366"/>
            <a:ext cx="13486421" cy="7035165"/>
          </a:xfrm>
        </p:spPr>
        <p:txBody>
          <a:bodyPr/>
          <a:lstStyle>
            <a:lvl1pPr>
              <a:defRPr sz="4619"/>
            </a:lvl1pPr>
            <a:lvl2pPr>
              <a:defRPr sz="4042"/>
            </a:lvl2pPr>
            <a:lvl3pPr>
              <a:defRPr sz="3464"/>
            </a:lvl3pPr>
            <a:lvl4pPr>
              <a:defRPr sz="2887"/>
            </a:lvl4pPr>
            <a:lvl5pPr>
              <a:defRPr sz="2887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D5455-0EE8-4241-AAAB-097A47337A2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834963" y="2969898"/>
            <a:ext cx="8592040" cy="5502100"/>
          </a:xfrm>
        </p:spPr>
        <p:txBody>
          <a:bodyPr/>
          <a:lstStyle>
            <a:lvl1pPr marL="0" indent="0">
              <a:buNone/>
              <a:defRPr sz="231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EADDD-CFEB-4431-B19B-5748E9025C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393A5-DD17-401A-92F9-470BB158180E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5F9B0-6EA0-453E-84B5-FACED9C80B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B4A31-8657-4E1D-B922-3A1B8F85DF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0F72AD-5D06-4E26-9084-FC1B83A608CB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8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6732-0165-42A8-BBFD-8C7A2439AE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34963" y="659977"/>
            <a:ext cx="8592040" cy="2309920"/>
          </a:xfrm>
        </p:spPr>
        <p:txBody>
          <a:bodyPr anchor="b"/>
          <a:lstStyle>
            <a:lvl1pPr>
              <a:defRPr sz="4619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0096F-CCA6-4FCA-8B51-6CBBD6DCE78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1325401" y="1425366"/>
            <a:ext cx="13486421" cy="7035165"/>
          </a:xfrm>
        </p:spPr>
        <p:txBody>
          <a:bodyPr/>
          <a:lstStyle>
            <a:lvl1pPr marL="0" indent="0">
              <a:buNone/>
              <a:defRPr sz="4619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D8B18-FA0F-42E0-8B4D-7C4C5957C9B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834963" y="2969898"/>
            <a:ext cx="8592040" cy="5502100"/>
          </a:xfrm>
        </p:spPr>
        <p:txBody>
          <a:bodyPr/>
          <a:lstStyle>
            <a:lvl1pPr marL="0" indent="0">
              <a:buNone/>
              <a:defRPr sz="231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00276-8CB5-4CA8-B953-B7D245FB9F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142537-C19A-4555-B562-7BB1AAD264F6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18945-DE06-4BA7-979E-48FF036939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978EA-2571-4D4E-A41D-9795C767A8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63C0C-7099-4F6F-A2E5-F8A31E455B06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9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27C64D-58A5-484C-87EA-93FA70BAC4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31488" y="527069"/>
            <a:ext cx="22976860" cy="1913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2AC37-D4D0-4FD8-B5DA-27285B415B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831488" y="2635319"/>
            <a:ext cx="22976860" cy="62812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8D1B3-B1D5-4204-9B05-61009101EFD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831488" y="9175510"/>
            <a:ext cx="5993965" cy="5270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73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D9514D0-29E7-4A37-9BC0-7212DCB1C244}" type="datetime1">
              <a:rPr lang="fr-FR"/>
              <a:pPr lvl="0"/>
              <a:t>08/02/2022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39F54-4C67-4709-87D0-19DAAE475DF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8824444" y="9175510"/>
            <a:ext cx="8990947" cy="5270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73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41EA-1D9D-48CA-B5F5-97CD1BC9AA2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8814383" y="9175510"/>
            <a:ext cx="5993965" cy="5270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73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00576B7-3AD2-4D11-9422-2F74D2A3B46C}" type="slidenum"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1319936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6351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329979" marR="0" lvl="0" indent="-329979" algn="l" defTabSz="1319936" rtl="0" fontAlgn="auto" hangingPunct="1">
        <a:lnSpc>
          <a:spcPct val="90000"/>
        </a:lnSpc>
        <a:spcBef>
          <a:spcPts val="1445"/>
        </a:spcBef>
        <a:spcAft>
          <a:spcPts val="0"/>
        </a:spcAft>
        <a:buSzPct val="100000"/>
        <a:buFont typeface="Arial" pitchFamily="34"/>
        <a:buChar char="•"/>
        <a:tabLst/>
        <a:defRPr lang="fr-FR" sz="4042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989947" marR="0" lvl="1" indent="-329979" algn="l" defTabSz="1319936" rtl="0" fontAlgn="auto" hangingPunct="1">
        <a:lnSpc>
          <a:spcPct val="90000"/>
        </a:lnSpc>
        <a:spcBef>
          <a:spcPts val="720"/>
        </a:spcBef>
        <a:spcAft>
          <a:spcPts val="0"/>
        </a:spcAft>
        <a:buSzPct val="100000"/>
        <a:buFont typeface="Arial" pitchFamily="34"/>
        <a:buChar char="•"/>
        <a:tabLst/>
        <a:defRPr lang="fr-FR" sz="3464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649925" marR="0" lvl="2" indent="-329979" algn="l" defTabSz="1319936" rtl="0" fontAlgn="auto" hangingPunct="1">
        <a:lnSpc>
          <a:spcPct val="90000"/>
        </a:lnSpc>
        <a:spcBef>
          <a:spcPts val="720"/>
        </a:spcBef>
        <a:spcAft>
          <a:spcPts val="0"/>
        </a:spcAft>
        <a:buSzPct val="100000"/>
        <a:buFont typeface="Arial" pitchFamily="34"/>
        <a:buChar char="•"/>
        <a:tabLst/>
        <a:defRPr lang="fr-FR" sz="2887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2309893" marR="0" lvl="3" indent="-329979" algn="l" defTabSz="1319936" rtl="0" fontAlgn="auto" hangingPunct="1">
        <a:lnSpc>
          <a:spcPct val="90000"/>
        </a:lnSpc>
        <a:spcBef>
          <a:spcPts val="720"/>
        </a:spcBef>
        <a:spcAft>
          <a:spcPts val="0"/>
        </a:spcAft>
        <a:buSzPct val="100000"/>
        <a:buFont typeface="Arial" pitchFamily="34"/>
        <a:buChar char="•"/>
        <a:tabLst/>
        <a:defRPr lang="fr-FR" sz="2598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969861" marR="0" lvl="4" indent="-329979" algn="l" defTabSz="1319936" rtl="0" fontAlgn="auto" hangingPunct="1">
        <a:lnSpc>
          <a:spcPct val="90000"/>
        </a:lnSpc>
        <a:spcBef>
          <a:spcPts val="720"/>
        </a:spcBef>
        <a:spcAft>
          <a:spcPts val="0"/>
        </a:spcAft>
        <a:buSzPct val="100000"/>
        <a:buFont typeface="Arial" pitchFamily="34"/>
        <a:buChar char="•"/>
        <a:tabLst/>
        <a:defRPr lang="fr-FR" sz="2598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DE53716-0CB0-4825-B2E0-56A35DC3B8B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329979" y="3765269"/>
            <a:ext cx="19979877" cy="1719650"/>
          </a:xfrm>
        </p:spPr>
        <p:txBody>
          <a:bodyPr>
            <a:normAutofit fontScale="90000"/>
          </a:bodyPr>
          <a:lstStyle/>
          <a:p>
            <a:r>
              <a:rPr lang="fr-FR" sz="8800" dirty="0">
                <a:latin typeface="Amatic SC" panose="00000500000000000000" pitchFamily="2" charset="-79"/>
                <a:cs typeface="Amatic SC" panose="00000500000000000000" pitchFamily="2" charset="-79"/>
              </a:rPr>
              <a:t>Concours Kamishibaï plurilingue 2021-2022 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906D98CD-2022-439D-A8D6-7AF1324866D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329979" y="6303788"/>
            <a:ext cx="19979877" cy="2390122"/>
          </a:xfrm>
        </p:spPr>
        <p:txBody>
          <a:bodyPr>
            <a:normAutofit/>
          </a:bodyPr>
          <a:lstStyle/>
          <a:p>
            <a:r>
              <a:rPr lang="fr-FR" sz="6000" dirty="0">
                <a:latin typeface="Amatic SC" panose="00000500000000000000" pitchFamily="2" charset="-79"/>
                <a:cs typeface="Amatic SC" panose="00000500000000000000" pitchFamily="2" charset="-79"/>
              </a:rPr>
              <a:t>TITRE</a:t>
            </a:r>
          </a:p>
          <a:p>
            <a:r>
              <a:rPr lang="fr-FR" sz="6000">
                <a:latin typeface="Amatic SC" panose="00000500000000000000" pitchFamily="2" charset="-79"/>
                <a:cs typeface="Amatic SC" panose="00000500000000000000" pitchFamily="2" charset="-79"/>
              </a:rPr>
              <a:t>Catégorie</a:t>
            </a:r>
            <a:endParaRPr lang="fr-FR" sz="6000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  <p:grpSp>
        <p:nvGrpSpPr>
          <p:cNvPr id="5" name="Groupe 66">
            <a:extLst>
              <a:ext uri="{FF2B5EF4-FFF2-40B4-BE49-F238E27FC236}">
                <a16:creationId xmlns:a16="http://schemas.microsoft.com/office/drawing/2014/main" id="{35463268-A6EF-4FF3-9AF3-72C33CA68F37}"/>
              </a:ext>
            </a:extLst>
          </p:cNvPr>
          <p:cNvGrpSpPr/>
          <p:nvPr/>
        </p:nvGrpSpPr>
        <p:grpSpPr>
          <a:xfrm>
            <a:off x="8601295" y="679371"/>
            <a:ext cx="4290009" cy="1729369"/>
            <a:chOff x="3779280" y="6217094"/>
            <a:chExt cx="1498787" cy="585009"/>
          </a:xfrm>
        </p:grpSpPr>
        <p:sp>
          <p:nvSpPr>
            <p:cNvPr id="8" name="ZoneTexte 68">
              <a:extLst>
                <a:ext uri="{FF2B5EF4-FFF2-40B4-BE49-F238E27FC236}">
                  <a16:creationId xmlns:a16="http://schemas.microsoft.com/office/drawing/2014/main" id="{1D41953D-E03E-4E85-8B5C-167536873118}"/>
                </a:ext>
              </a:extLst>
            </p:cNvPr>
            <p:cNvSpPr txBox="1"/>
            <p:nvPr/>
          </p:nvSpPr>
          <p:spPr>
            <a:xfrm>
              <a:off x="4199333" y="6597508"/>
              <a:ext cx="1046907" cy="204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cap="all" baseline="30000" dirty="0">
                  <a:solidFill>
                    <a:srgbClr val="337068"/>
                  </a:solidFill>
                  <a:latin typeface="Noto Sans" panose="020B0502040504020204" pitchFamily="34" charset="0"/>
                  <a:ea typeface="Noto Sans" panose="020B0502040504020204" pitchFamily="34" charset="0"/>
                  <a:cs typeface="Noto Sans" panose="020B0502040504020204" pitchFamily="34" charset="0"/>
                </a:rPr>
                <a:t>deutschland</a:t>
              </a:r>
            </a:p>
          </p:txBody>
        </p:sp>
        <p:pic>
          <p:nvPicPr>
            <p:cNvPr id="9" name="Image 70">
              <a:extLst>
                <a:ext uri="{FF2B5EF4-FFF2-40B4-BE49-F238E27FC236}">
                  <a16:creationId xmlns:a16="http://schemas.microsoft.com/office/drawing/2014/main" id="{02AD6951-C4D5-4B52-BBD2-30E995442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280" y="6217094"/>
              <a:ext cx="1498787" cy="421003"/>
            </a:xfrm>
            <a:prstGeom prst="rect">
              <a:avLst/>
            </a:prstGeom>
          </p:spPr>
        </p:pic>
      </p:grpSp>
      <p:pic>
        <p:nvPicPr>
          <p:cNvPr id="10" name="Image 71">
            <a:extLst>
              <a:ext uri="{FF2B5EF4-FFF2-40B4-BE49-F238E27FC236}">
                <a16:creationId xmlns:a16="http://schemas.microsoft.com/office/drawing/2014/main" id="{01F9ADAC-B56F-4B31-8F73-08F881043CA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2531" y="514551"/>
            <a:ext cx="2931411" cy="1687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Espace réservé du contenu 15">
            <a:extLst>
              <a:ext uri="{FF2B5EF4-FFF2-40B4-BE49-F238E27FC236}">
                <a16:creationId xmlns:a16="http://schemas.microsoft.com/office/drawing/2014/main" id="{0E44BD78-B8E4-43D9-BCB3-8B6B337D5D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286" y="759539"/>
            <a:ext cx="22527265" cy="8380572"/>
          </a:xfrm>
        </p:spPr>
      </p:pic>
    </p:spTree>
    <p:extLst>
      <p:ext uri="{BB962C8B-B14F-4D97-AF65-F5344CB8AC3E}">
        <p14:creationId xmlns:p14="http://schemas.microsoft.com/office/powerpoint/2010/main" val="2024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7</Words>
  <Application>Microsoft Office PowerPoint</Application>
  <PresentationFormat>Benutzerdefiniert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Amatic SC</vt:lpstr>
      <vt:lpstr>Arial</vt:lpstr>
      <vt:lpstr>Calibri</vt:lpstr>
      <vt:lpstr>Calibri Light</vt:lpstr>
      <vt:lpstr>Noto Sans</vt:lpstr>
      <vt:lpstr>Thème Office</vt:lpstr>
      <vt:lpstr>Concours Kamishibaï plurilingue 2021-2022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Eva Gutjahr</dc:creator>
  <cp:lastModifiedBy>Monfeuillard, Héléne</cp:lastModifiedBy>
  <cp:revision>14</cp:revision>
  <dcterms:created xsi:type="dcterms:W3CDTF">2018-01-15T11:21:22Z</dcterms:created>
  <dcterms:modified xsi:type="dcterms:W3CDTF">2022-02-08T08:10:59Z</dcterms:modified>
</cp:coreProperties>
</file>