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4" r:id="rId12"/>
    <p:sldMasterId id="2147483665" r:id="rId13"/>
    <p:sldMasterId id="2147483666" r:id="rId14"/>
    <p:sldMasterId id="2147483667" r:id="rId15"/>
    <p:sldMasterId id="2147483668" r:id="rId16"/>
    <p:sldMasterId id="2147483676" r:id="rId17"/>
  </p:sldMasterIdLst>
  <p:notesMasterIdLst>
    <p:notesMasterId r:id="rId35"/>
  </p:notesMasterIdLst>
  <p:handoutMasterIdLst>
    <p:handoutMasterId r:id="rId36"/>
  </p:handoutMasterIdLst>
  <p:sldIdLst>
    <p:sldId id="257" r:id="rId18"/>
    <p:sldId id="258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5" r:id="rId30"/>
    <p:sldId id="287" r:id="rId31"/>
    <p:sldId id="290" r:id="rId32"/>
    <p:sldId id="289" r:id="rId33"/>
    <p:sldId id="263" r:id="rId3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05C"/>
    <a:srgbClr val="2F4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0"/>
    <p:restoredTop sz="94553"/>
  </p:normalViewPr>
  <p:slideViewPr>
    <p:cSldViewPr>
      <p:cViewPr>
        <p:scale>
          <a:sx n="180" d="100"/>
          <a:sy n="180" d="100"/>
        </p:scale>
        <p:origin x="1880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6F29A49A-120D-8E45-90A3-D61B876F2ADC}" type="datetimeFigureOut">
              <a:rPr lang="de-DE" altLang="x-none"/>
              <a:pPr/>
              <a:t>02.03.17</a:t>
            </a:fld>
            <a:endParaRPr lang="de-DE" altLang="x-non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0A6E2057-A814-2248-8BD3-0ADDB0AD491D}" type="slidenum">
              <a:rPr lang="de-DE" altLang="x-none"/>
              <a:pPr/>
              <a:t>‹Nr.›</a:t>
            </a:fld>
            <a:endParaRPr lang="de-D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B695F27-21AE-AC48-9FC0-0C777EB6761C}" type="slidenum">
              <a:rPr lang="de-DE" altLang="x-none"/>
              <a:pPr/>
              <a:t>‹Nr.›</a:t>
            </a:fld>
            <a:endParaRPr lang="de-D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D09D7795-2CD5-6145-B309-23ADC3A8F751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73022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20265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06577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578935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85124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9917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1383506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08CA564C-E76E-D947-9CBE-E2BD6B28316E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C7CA8791-66C2-334A-8DA1-08D37F9F9A27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6261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98872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21311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5409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50744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654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5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0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2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3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8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0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26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3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36600"/>
            <a:ext cx="2055813" cy="53927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736600"/>
            <a:ext cx="6019800" cy="53927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3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2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8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87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1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9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09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2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0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9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5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9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0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4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00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5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9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9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4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2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6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3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51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16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1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0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2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7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7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8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09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4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3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3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6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3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8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8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7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2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3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13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5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5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9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37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39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7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3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4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7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8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2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8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34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2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73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4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0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63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0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4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5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63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25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8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35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74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9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7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6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25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1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3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52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9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8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9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69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4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76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6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4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4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5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14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6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0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2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9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77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9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4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5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52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2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2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88.xml"/><Relationship Id="rId13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43350" y="50800"/>
            <a:ext cx="12557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36600"/>
            <a:ext cx="78851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377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 MARKZUGELBERG</a:t>
            </a:r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1144588" y="592138"/>
            <a:ext cx="3022600" cy="5060950"/>
          </a:xfrm>
          <a:custGeom>
            <a:avLst/>
            <a:gdLst>
              <a:gd name="G0" fmla="*/ 1 0 0"/>
              <a:gd name="G1" fmla="*/ G0 33517 1"/>
              <a:gd name="G2" fmla="*/ G1 1 33517"/>
              <a:gd name="G3" fmla="*/ 40182 14096 1"/>
              <a:gd name="G4" fmla="*/ G3 1 14096"/>
              <a:gd name="G5" fmla="*/ 3683 33517 1"/>
              <a:gd name="G6" fmla="*/ G5 1 33517"/>
              <a:gd name="G7" fmla="*/ 40182 14096 1"/>
              <a:gd name="G8" fmla="*/ G7 1 14096"/>
              <a:gd name="G9" fmla="*/ 3683 33517 1"/>
              <a:gd name="G10" fmla="*/ G9 1 33517"/>
              <a:gd name="G11" fmla="*/ 53936 14096 1"/>
              <a:gd name="G12" fmla="*/ G11 1 14096"/>
              <a:gd name="G13" fmla="*/ 1 0 0"/>
              <a:gd name="G14" fmla="*/ G13 33517 1"/>
              <a:gd name="G15" fmla="*/ G14 1 33517"/>
              <a:gd name="G16" fmla="*/ 53936 14096 1"/>
              <a:gd name="G17" fmla="*/ G16 1 14096"/>
              <a:gd name="G18" fmla="*/ 19074 33517 1"/>
              <a:gd name="G19" fmla="*/ G18 1 33517"/>
              <a:gd name="G20" fmla="*/ 10897 14096 1"/>
              <a:gd name="G21" fmla="*/ G20 1 14096"/>
              <a:gd name="G22" fmla="*/ 22757 33517 1"/>
              <a:gd name="G23" fmla="*/ G22 1 33517"/>
              <a:gd name="G24" fmla="*/ 10897 14096 1"/>
              <a:gd name="G25" fmla="*/ G24 1 14096"/>
              <a:gd name="G26" fmla="*/ 22757 33517 1"/>
              <a:gd name="G27" fmla="*/ G26 1 33517"/>
              <a:gd name="G28" fmla="*/ 53936 14096 1"/>
              <a:gd name="G29" fmla="*/ G28 1 14096"/>
              <a:gd name="G30" fmla="*/ 19074 33517 1"/>
              <a:gd name="G31" fmla="*/ G30 1 33517"/>
              <a:gd name="G32" fmla="*/ 53936 14096 1"/>
              <a:gd name="G33" fmla="*/ G32 1 14096"/>
              <a:gd name="G34" fmla="*/ 29834 33517 1"/>
              <a:gd name="G35" fmla="*/ G34 1 33517"/>
              <a:gd name="G36" fmla="*/ 22507 14096 1"/>
              <a:gd name="G37" fmla="*/ G36 1 14096"/>
              <a:gd name="G38" fmla="*/ 33517 33517 1"/>
              <a:gd name="G39" fmla="*/ G38 1 33517"/>
              <a:gd name="G40" fmla="*/ 22507 14096 1"/>
              <a:gd name="G41" fmla="*/ G40 1 14096"/>
              <a:gd name="G42" fmla="*/ 33517 33517 1"/>
              <a:gd name="G43" fmla="*/ G42 1 33517"/>
              <a:gd name="G44" fmla="*/ 36261 14096 1"/>
              <a:gd name="G45" fmla="*/ G44 1 14096"/>
              <a:gd name="G46" fmla="*/ 29834 33517 1"/>
              <a:gd name="G47" fmla="*/ G46 1 33517"/>
              <a:gd name="G48" fmla="*/ 36261 14096 1"/>
              <a:gd name="G49" fmla="*/ G48 1 14096"/>
              <a:gd name="G50" fmla="*/ 38148 33517 1"/>
              <a:gd name="G51" fmla="*/ G50 1 33517"/>
              <a:gd name="G52" fmla="*/ 62414 14096 1"/>
              <a:gd name="G53" fmla="*/ G52 1 14096"/>
              <a:gd name="G54" fmla="*/ 41831 33517 1"/>
              <a:gd name="G55" fmla="*/ G54 1 33517"/>
              <a:gd name="G56" fmla="*/ 62414 14096 1"/>
              <a:gd name="G57" fmla="*/ G56 1 14096"/>
              <a:gd name="G58" fmla="*/ 41831 33517 1"/>
              <a:gd name="G59" fmla="*/ G58 1 33517"/>
              <a:gd name="G60" fmla="*/ 47205 14096 1"/>
              <a:gd name="G61" fmla="*/ G60 1 14096"/>
              <a:gd name="G62" fmla="*/ 38148 33517 1"/>
              <a:gd name="G63" fmla="*/ G62 1 33517"/>
              <a:gd name="G64" fmla="*/ 47205 14096 1"/>
              <a:gd name="G65" fmla="*/ G64 1 14096"/>
              <a:gd name="G66" fmla="*/ 10760 33517 1"/>
              <a:gd name="G67" fmla="*/ G66 1 33517"/>
              <a:gd name="G68" fmla="*/ 38004 14096 1"/>
              <a:gd name="G69" fmla="*/ G68 1 14096"/>
              <a:gd name="G70" fmla="*/ 14443 33517 1"/>
              <a:gd name="G71" fmla="*/ G70 1 33517"/>
              <a:gd name="G72" fmla="*/ 38004 14096 1"/>
              <a:gd name="G73" fmla="*/ G72 1 14096"/>
              <a:gd name="G74" fmla="*/ 14443 33517 1"/>
              <a:gd name="G75" fmla="*/ G74 1 33517"/>
              <a:gd name="G76" fmla="*/ 37899 14096 1"/>
              <a:gd name="G77" fmla="*/ G76 1 14096"/>
              <a:gd name="G78" fmla="*/ 10760 33517 1"/>
              <a:gd name="G79" fmla="*/ G78 1 33517"/>
              <a:gd name="G80" fmla="*/ 37899 14096 1"/>
              <a:gd name="G81" fmla="*/ G80 1 14096"/>
              <a:gd name="G82" fmla="*/ 57222 33517 1"/>
              <a:gd name="G83" fmla="*/ G82 1 33517"/>
              <a:gd name="G84" fmla="*/ 1 0 0"/>
              <a:gd name="G85" fmla="*/ G84 14096 1"/>
              <a:gd name="G86" fmla="*/ G85 1 14096"/>
              <a:gd name="G87" fmla="*/ 60905 33517 1"/>
              <a:gd name="G88" fmla="*/ G87 1 33517"/>
              <a:gd name="G89" fmla="*/ 1 0 0"/>
              <a:gd name="G90" fmla="*/ G89 14096 1"/>
              <a:gd name="G91" fmla="*/ G90 1 14096"/>
              <a:gd name="G92" fmla="*/ 60905 33517 1"/>
              <a:gd name="G93" fmla="*/ G92 1 33517"/>
              <a:gd name="G94" fmla="*/ 14096 14096 1"/>
              <a:gd name="G95" fmla="*/ G94 1 14096"/>
              <a:gd name="G96" fmla="*/ 57222 33517 1"/>
              <a:gd name="G97" fmla="*/ G96 1 33517"/>
              <a:gd name="G98" fmla="*/ 14096 14096 1"/>
              <a:gd name="G99" fmla="*/ G98 1 14096"/>
              <a:gd name="G100" fmla="+- 33517 0 0"/>
              <a:gd name="G101" fmla="+- 14096 0 0"/>
              <a:gd name="T0" fmla="*/ 0 w 4031213"/>
              <a:gd name="T1" fmla="*/ 2202870 h 5060368"/>
              <a:gd name="T2" fmla="*/ 331363 w 4031213"/>
              <a:gd name="T3" fmla="*/ 2202870 h 5060368"/>
              <a:gd name="T4" fmla="*/ 331363 w 4031213"/>
              <a:gd name="T5" fmla="*/ 3855024 h 5060368"/>
              <a:gd name="T6" fmla="*/ 0 w 4031213"/>
              <a:gd name="T7" fmla="*/ 3855024 h 5060368"/>
              <a:gd name="T8" fmla="*/ 739970 w 4031213"/>
              <a:gd name="T9" fmla="*/ 1518225 h 5060368"/>
              <a:gd name="T10" fmla="*/ 1071333 w 4031213"/>
              <a:gd name="T11" fmla="*/ 1518225 h 5060368"/>
              <a:gd name="T12" fmla="*/ 1071333 w 4031213"/>
              <a:gd name="T13" fmla="*/ 3855024 h 5060368"/>
              <a:gd name="T14" fmla="*/ 739970 w 4031213"/>
              <a:gd name="T15" fmla="*/ 3855024 h 5060368"/>
              <a:gd name="T16" fmla="*/ 3699850 w 4031213"/>
              <a:gd name="T17" fmla="*/ 1267691 h 5060368"/>
              <a:gd name="T18" fmla="*/ 4031213 w 4031213"/>
              <a:gd name="T19" fmla="*/ 1267691 h 5060368"/>
              <a:gd name="T20" fmla="*/ 4031213 w 4031213"/>
              <a:gd name="T21" fmla="*/ 2919845 h 5060368"/>
              <a:gd name="T22" fmla="*/ 3699850 w 4031213"/>
              <a:gd name="T23" fmla="*/ 2919845 h 5060368"/>
              <a:gd name="T24" fmla="*/ 1479940 w 4031213"/>
              <a:gd name="T25" fmla="*/ 979918 h 5060368"/>
              <a:gd name="T26" fmla="*/ 1811303 w 4031213"/>
              <a:gd name="T27" fmla="*/ 979918 h 5060368"/>
              <a:gd name="T28" fmla="*/ 1811303 w 4031213"/>
              <a:gd name="T29" fmla="*/ 4241509 h 5060368"/>
              <a:gd name="T30" fmla="*/ 1479940 w 4031213"/>
              <a:gd name="T31" fmla="*/ 4241509 h 5060368"/>
              <a:gd name="T32" fmla="*/ 2959880 w 4031213"/>
              <a:gd name="T33" fmla="*/ 431220 h 5060368"/>
              <a:gd name="T34" fmla="*/ 3291243 w 4031213"/>
              <a:gd name="T35" fmla="*/ 431220 h 5060368"/>
              <a:gd name="T36" fmla="*/ 3291243 w 4031213"/>
              <a:gd name="T37" fmla="*/ 3314699 h 5060368"/>
              <a:gd name="T38" fmla="*/ 2959880 w 4031213"/>
              <a:gd name="T39" fmla="*/ 3314699 h 5060368"/>
              <a:gd name="T40" fmla="*/ 2219910 w 4031213"/>
              <a:gd name="T41" fmla="*/ 0 h 5060368"/>
              <a:gd name="T42" fmla="*/ 2551273 w 4031213"/>
              <a:gd name="T43" fmla="*/ 0 h 5060368"/>
              <a:gd name="T44" fmla="*/ 2551273 w 4031213"/>
              <a:gd name="T45" fmla="*/ 5060368 h 5060368"/>
              <a:gd name="T46" fmla="*/ 2219910 w 4031213"/>
              <a:gd name="T47" fmla="*/ 5060368 h 5060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31213" h="5060368">
                <a:moveTo>
                  <a:pt x="0" y="2202870"/>
                </a:moveTo>
                <a:lnTo>
                  <a:pt x="331363" y="2202870"/>
                </a:lnTo>
                <a:lnTo>
                  <a:pt x="331363" y="3855024"/>
                </a:lnTo>
                <a:lnTo>
                  <a:pt x="0" y="3855024"/>
                </a:lnTo>
                <a:close/>
                <a:moveTo>
                  <a:pt x="739970" y="1518225"/>
                </a:moveTo>
                <a:lnTo>
                  <a:pt x="1071333" y="1518225"/>
                </a:lnTo>
                <a:lnTo>
                  <a:pt x="1071333" y="3855024"/>
                </a:lnTo>
                <a:lnTo>
                  <a:pt x="739970" y="3855024"/>
                </a:lnTo>
                <a:close/>
                <a:moveTo>
                  <a:pt x="3699850" y="1267691"/>
                </a:moveTo>
                <a:lnTo>
                  <a:pt x="4031213" y="1267691"/>
                </a:lnTo>
                <a:lnTo>
                  <a:pt x="4031213" y="2919845"/>
                </a:lnTo>
                <a:lnTo>
                  <a:pt x="3699850" y="2919845"/>
                </a:lnTo>
                <a:close/>
                <a:moveTo>
                  <a:pt x="1479940" y="979918"/>
                </a:moveTo>
                <a:lnTo>
                  <a:pt x="1811303" y="979918"/>
                </a:lnTo>
                <a:lnTo>
                  <a:pt x="1811303" y="4241509"/>
                </a:lnTo>
                <a:lnTo>
                  <a:pt x="1479940" y="4241509"/>
                </a:lnTo>
                <a:close/>
                <a:moveTo>
                  <a:pt x="2959880" y="431220"/>
                </a:moveTo>
                <a:lnTo>
                  <a:pt x="3291243" y="431220"/>
                </a:lnTo>
                <a:lnTo>
                  <a:pt x="3291243" y="3314699"/>
                </a:lnTo>
                <a:lnTo>
                  <a:pt x="2959880" y="3314699"/>
                </a:lnTo>
                <a:close/>
                <a:moveTo>
                  <a:pt x="2219910" y="0"/>
                </a:moveTo>
                <a:lnTo>
                  <a:pt x="2551273" y="0"/>
                </a:lnTo>
                <a:lnTo>
                  <a:pt x="2551273" y="5060368"/>
                </a:lnTo>
                <a:lnTo>
                  <a:pt x="2219910" y="5060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2293" name="Freeform 5"/>
          <p:cNvSpPr>
            <a:spLocks noChangeArrowheads="1"/>
          </p:cNvSpPr>
          <p:nvPr/>
        </p:nvSpPr>
        <p:spPr bwMode="auto">
          <a:xfrm>
            <a:off x="868363" y="1293813"/>
            <a:ext cx="3578225" cy="4359275"/>
          </a:xfrm>
          <a:custGeom>
            <a:avLst/>
            <a:gdLst>
              <a:gd name="G0" fmla="*/ 48912 52595 1"/>
              <a:gd name="G1" fmla="*/ G0 1 52595"/>
              <a:gd name="G2" fmla="*/ 44798 33612 1"/>
              <a:gd name="G3" fmla="*/ G2 1 33612"/>
              <a:gd name="G4" fmla="*/ 52595 52595 1"/>
              <a:gd name="G5" fmla="*/ G4 1 52595"/>
              <a:gd name="G6" fmla="*/ 44798 33612 1"/>
              <a:gd name="G7" fmla="*/ G6 1 33612"/>
              <a:gd name="G8" fmla="*/ 52595 52595 1"/>
              <a:gd name="G9" fmla="*/ G8 1 52595"/>
              <a:gd name="G10" fmla="*/ 48074 33612 1"/>
              <a:gd name="G11" fmla="*/ G10 1 33612"/>
              <a:gd name="G12" fmla="*/ 48912 52595 1"/>
              <a:gd name="G13" fmla="*/ G12 1 52595"/>
              <a:gd name="G14" fmla="*/ 48074 33612 1"/>
              <a:gd name="G15" fmla="*/ G14 1 33612"/>
              <a:gd name="G16" fmla="*/ 1 0 0"/>
              <a:gd name="G17" fmla="*/ G16 52595 1"/>
              <a:gd name="G18" fmla="*/ G17 1 52595"/>
              <a:gd name="G19" fmla="*/ 64072 33612 1"/>
              <a:gd name="G20" fmla="*/ G19 1 33612"/>
              <a:gd name="G21" fmla="*/ 3683 52595 1"/>
              <a:gd name="G22" fmla="*/ G21 1 52595"/>
              <a:gd name="G23" fmla="*/ 64072 33612 1"/>
              <a:gd name="G24" fmla="*/ G23 1 33612"/>
              <a:gd name="G25" fmla="*/ 3683 52595 1"/>
              <a:gd name="G26" fmla="*/ G25 1 52595"/>
              <a:gd name="G27" fmla="*/ 1812 33612 1"/>
              <a:gd name="G28" fmla="*/ G27 1 33612"/>
              <a:gd name="G29" fmla="*/ 1 0 0"/>
              <a:gd name="G30" fmla="*/ G29 52595 1"/>
              <a:gd name="G31" fmla="*/ G30 1 52595"/>
              <a:gd name="G32" fmla="*/ 1812 33612 1"/>
              <a:gd name="G33" fmla="*/ G32 1 33612"/>
              <a:gd name="G34" fmla="*/ 29834 52595 1"/>
              <a:gd name="G35" fmla="*/ G34 1 52595"/>
              <a:gd name="G36" fmla="*/ 24410 33612 1"/>
              <a:gd name="G37" fmla="*/ G36 1 33612"/>
              <a:gd name="G38" fmla="*/ 33517 52595 1"/>
              <a:gd name="G39" fmla="*/ G38 1 52595"/>
              <a:gd name="G40" fmla="*/ 24410 33612 1"/>
              <a:gd name="G41" fmla="*/ G40 1 33612"/>
              <a:gd name="G42" fmla="*/ 33517 52595 1"/>
              <a:gd name="G43" fmla="*/ G42 1 52595"/>
              <a:gd name="G44" fmla="*/ 11105 33612 1"/>
              <a:gd name="G45" fmla="*/ G44 1 33612"/>
              <a:gd name="G46" fmla="*/ 29834 52595 1"/>
              <a:gd name="G47" fmla="*/ G46 1 52595"/>
              <a:gd name="G48" fmla="*/ 11105 33612 1"/>
              <a:gd name="G49" fmla="*/ G48 1 33612"/>
              <a:gd name="G50" fmla="*/ 10760 52595 1"/>
              <a:gd name="G51" fmla="*/ G50 1 52595"/>
              <a:gd name="G52" fmla="*/ 1639 33612 1"/>
              <a:gd name="G53" fmla="*/ G52 1 33612"/>
              <a:gd name="G54" fmla="*/ 14443 52595 1"/>
              <a:gd name="G55" fmla="*/ G54 1 52595"/>
              <a:gd name="G56" fmla="*/ 1639 33612 1"/>
              <a:gd name="G57" fmla="*/ G56 1 33612"/>
              <a:gd name="G58" fmla="*/ 14443 52595 1"/>
              <a:gd name="G59" fmla="*/ G58 1 52595"/>
              <a:gd name="G60" fmla="*/ 37986 33612 1"/>
              <a:gd name="G61" fmla="*/ G60 1 33612"/>
              <a:gd name="G62" fmla="*/ 10760 52595 1"/>
              <a:gd name="G63" fmla="*/ G62 1 52595"/>
              <a:gd name="G64" fmla="*/ 37986 33612 1"/>
              <a:gd name="G65" fmla="*/ G64 1 33612"/>
              <a:gd name="G66" fmla="*/ 38148 52595 1"/>
              <a:gd name="G67" fmla="*/ G66 1 52595"/>
              <a:gd name="G68" fmla="*/ 12955 33612 1"/>
              <a:gd name="G69" fmla="*/ G68 1 33612"/>
              <a:gd name="G70" fmla="*/ 41831 52595 1"/>
              <a:gd name="G71" fmla="*/ G70 1 52595"/>
              <a:gd name="G72" fmla="*/ 12955 33612 1"/>
              <a:gd name="G73" fmla="*/ G72 1 33612"/>
              <a:gd name="G74" fmla="*/ 41831 52595 1"/>
              <a:gd name="G75" fmla="*/ G74 1 52595"/>
              <a:gd name="G76" fmla="*/ 11105 33612 1"/>
              <a:gd name="G77" fmla="*/ G76 1 33612"/>
              <a:gd name="G78" fmla="*/ 38148 52595 1"/>
              <a:gd name="G79" fmla="*/ G78 1 52595"/>
              <a:gd name="G80" fmla="*/ 11105 33612 1"/>
              <a:gd name="G81" fmla="*/ G80 1 33612"/>
              <a:gd name="G82" fmla="*/ 19074 52595 1"/>
              <a:gd name="G83" fmla="*/ G82 1 52595"/>
              <a:gd name="G84" fmla="*/ 1 0 0"/>
              <a:gd name="G85" fmla="*/ G84 33612 1"/>
              <a:gd name="G86" fmla="*/ G85 1 33612"/>
              <a:gd name="G87" fmla="*/ 22757 52595 1"/>
              <a:gd name="G88" fmla="*/ G87 1 52595"/>
              <a:gd name="G89" fmla="*/ 1 0 0"/>
              <a:gd name="G90" fmla="*/ G89 33612 1"/>
              <a:gd name="G91" fmla="*/ G90 1 33612"/>
              <a:gd name="G92" fmla="*/ 22757 52595 1"/>
              <a:gd name="G93" fmla="*/ G92 1 52595"/>
              <a:gd name="G94" fmla="*/ 65431 33612 1"/>
              <a:gd name="G95" fmla="*/ G94 1 33612"/>
              <a:gd name="G96" fmla="*/ 19074 52595 1"/>
              <a:gd name="G97" fmla="*/ G96 1 52595"/>
              <a:gd name="G98" fmla="*/ 65431 33612 1"/>
              <a:gd name="G99" fmla="*/ G98 1 33612"/>
              <a:gd name="G100" fmla="*/ 57222 52595 1"/>
              <a:gd name="G101" fmla="*/ G100 1 52595"/>
              <a:gd name="G102" fmla="*/ 1 0 0"/>
              <a:gd name="G103" fmla="*/ G102 33612 1"/>
              <a:gd name="G104" fmla="*/ G103 1 33612"/>
              <a:gd name="G105" fmla="*/ 60905 52595 1"/>
              <a:gd name="G106" fmla="*/ G105 1 52595"/>
              <a:gd name="G107" fmla="*/ 1 0 0"/>
              <a:gd name="G108" fmla="*/ G107 33612 1"/>
              <a:gd name="G109" fmla="*/ G108 1 33612"/>
              <a:gd name="G110" fmla="*/ 60905 52595 1"/>
              <a:gd name="G111" fmla="*/ G110 1 52595"/>
              <a:gd name="G112" fmla="*/ 33612 33612 1"/>
              <a:gd name="G113" fmla="*/ G112 1 33612"/>
              <a:gd name="G114" fmla="*/ 57222 52595 1"/>
              <a:gd name="G115" fmla="*/ G114 1 52595"/>
              <a:gd name="G116" fmla="*/ 33612 33612 1"/>
              <a:gd name="G117" fmla="*/ G116 1 33612"/>
              <a:gd name="G118" fmla="+- 52595 0 0"/>
              <a:gd name="G119" fmla="+- 33612 0 0"/>
              <a:gd name="T0" fmla="*/ 4439824 w 4771187"/>
              <a:gd name="T1" fmla="*/ 1617662 h 4358988"/>
              <a:gd name="T2" fmla="*/ 4771187 w 4771187"/>
              <a:gd name="T3" fmla="*/ 1617662 h 4358988"/>
              <a:gd name="T4" fmla="*/ 4771187 w 4771187"/>
              <a:gd name="T5" fmla="*/ 2407370 h 4358988"/>
              <a:gd name="T6" fmla="*/ 4439824 w 4771187"/>
              <a:gd name="T7" fmla="*/ 2407370 h 4358988"/>
              <a:gd name="T8" fmla="*/ 0 w 4771187"/>
              <a:gd name="T9" fmla="*/ 1309256 h 4358988"/>
              <a:gd name="T10" fmla="*/ 331363 w 4771187"/>
              <a:gd name="T11" fmla="*/ 1309256 h 4358988"/>
              <a:gd name="T12" fmla="*/ 331363 w 4771187"/>
              <a:gd name="T13" fmla="*/ 2098964 h 4358988"/>
              <a:gd name="T14" fmla="*/ 0 w 4771187"/>
              <a:gd name="T15" fmla="*/ 2098964 h 4358988"/>
              <a:gd name="T16" fmla="*/ 3699850 w 4771187"/>
              <a:gd name="T17" fmla="*/ 548698 h 4358988"/>
              <a:gd name="T18" fmla="*/ 4031213 w 4771187"/>
              <a:gd name="T19" fmla="*/ 548698 h 4358988"/>
              <a:gd name="T20" fmla="*/ 4031213 w 4771187"/>
              <a:gd name="T21" fmla="*/ 3091297 h 4358988"/>
              <a:gd name="T22" fmla="*/ 3699850 w 4771187"/>
              <a:gd name="T23" fmla="*/ 3091297 h 4358988"/>
              <a:gd name="T24" fmla="*/ 2959880 w 4771187"/>
              <a:gd name="T25" fmla="*/ 394855 h 4358988"/>
              <a:gd name="T26" fmla="*/ 3291243 w 4771187"/>
              <a:gd name="T27" fmla="*/ 394855 h 4358988"/>
              <a:gd name="T28" fmla="*/ 3291243 w 4771187"/>
              <a:gd name="T29" fmla="*/ 4166754 h 4358988"/>
              <a:gd name="T30" fmla="*/ 2959880 w 4771187"/>
              <a:gd name="T31" fmla="*/ 4166754 h 4358988"/>
              <a:gd name="T32" fmla="*/ 1479940 w 4771187"/>
              <a:gd name="T33" fmla="*/ 144027 h 4358988"/>
              <a:gd name="T34" fmla="*/ 1811303 w 4771187"/>
              <a:gd name="T35" fmla="*/ 144027 h 4358988"/>
              <a:gd name="T36" fmla="*/ 1811303 w 4771187"/>
              <a:gd name="T37" fmla="*/ 3091297 h 4358988"/>
              <a:gd name="T38" fmla="*/ 1479940 w 4771187"/>
              <a:gd name="T39" fmla="*/ 3091297 h 4358988"/>
              <a:gd name="T40" fmla="*/ 739970 w 4771187"/>
              <a:gd name="T41" fmla="*/ 0 h 4358988"/>
              <a:gd name="T42" fmla="*/ 1071333 w 4771187"/>
              <a:gd name="T43" fmla="*/ 0 h 4358988"/>
              <a:gd name="T44" fmla="*/ 1071333 w 4771187"/>
              <a:gd name="T45" fmla="*/ 2883479 h 4358988"/>
              <a:gd name="T46" fmla="*/ 739970 w 4771187"/>
              <a:gd name="T47" fmla="*/ 2883479 h 4358988"/>
              <a:gd name="T48" fmla="*/ 2219910 w 4771187"/>
              <a:gd name="T49" fmla="*/ 0 h 4358988"/>
              <a:gd name="T50" fmla="*/ 2551273 w 4771187"/>
              <a:gd name="T51" fmla="*/ 0 h 4358988"/>
              <a:gd name="T52" fmla="*/ 2551273 w 4771187"/>
              <a:gd name="T53" fmla="*/ 4358988 h 4358988"/>
              <a:gd name="T54" fmla="*/ 2219910 w 4771187"/>
              <a:gd name="T55" fmla="*/ 4358988 h 4358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71187" h="4358988">
                <a:moveTo>
                  <a:pt x="4439824" y="1617662"/>
                </a:moveTo>
                <a:lnTo>
                  <a:pt x="4771187" y="1617662"/>
                </a:lnTo>
                <a:lnTo>
                  <a:pt x="4771187" y="2407370"/>
                </a:lnTo>
                <a:lnTo>
                  <a:pt x="4439824" y="2407370"/>
                </a:lnTo>
                <a:close/>
                <a:moveTo>
                  <a:pt x="0" y="1309256"/>
                </a:moveTo>
                <a:lnTo>
                  <a:pt x="331363" y="1309256"/>
                </a:lnTo>
                <a:lnTo>
                  <a:pt x="331363" y="2098964"/>
                </a:lnTo>
                <a:lnTo>
                  <a:pt x="0" y="2098964"/>
                </a:lnTo>
                <a:close/>
                <a:moveTo>
                  <a:pt x="3699850" y="548698"/>
                </a:moveTo>
                <a:lnTo>
                  <a:pt x="4031213" y="548698"/>
                </a:lnTo>
                <a:lnTo>
                  <a:pt x="4031213" y="3091297"/>
                </a:lnTo>
                <a:lnTo>
                  <a:pt x="3699850" y="3091297"/>
                </a:lnTo>
                <a:close/>
                <a:moveTo>
                  <a:pt x="2959880" y="394855"/>
                </a:moveTo>
                <a:lnTo>
                  <a:pt x="3291243" y="394855"/>
                </a:lnTo>
                <a:lnTo>
                  <a:pt x="3291243" y="4166754"/>
                </a:lnTo>
                <a:lnTo>
                  <a:pt x="2959880" y="4166754"/>
                </a:lnTo>
                <a:close/>
                <a:moveTo>
                  <a:pt x="1479940" y="144027"/>
                </a:moveTo>
                <a:lnTo>
                  <a:pt x="1811303" y="144027"/>
                </a:lnTo>
                <a:lnTo>
                  <a:pt x="1811303" y="3091297"/>
                </a:lnTo>
                <a:lnTo>
                  <a:pt x="1479940" y="3091297"/>
                </a:lnTo>
                <a:close/>
                <a:moveTo>
                  <a:pt x="739970" y="0"/>
                </a:moveTo>
                <a:lnTo>
                  <a:pt x="1071333" y="0"/>
                </a:lnTo>
                <a:lnTo>
                  <a:pt x="1071333" y="2883479"/>
                </a:lnTo>
                <a:lnTo>
                  <a:pt x="739970" y="2883479"/>
                </a:lnTo>
                <a:close/>
                <a:moveTo>
                  <a:pt x="2219910" y="0"/>
                </a:moveTo>
                <a:lnTo>
                  <a:pt x="2551273" y="0"/>
                </a:lnTo>
                <a:lnTo>
                  <a:pt x="2551273" y="4358988"/>
                </a:lnTo>
                <a:lnTo>
                  <a:pt x="2219910" y="43589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D5D1DD93-2F5E-3C41-8934-E74B5ED43420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 MARKZUGELBERG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070350" y="-2157413"/>
            <a:ext cx="6496050" cy="6969126"/>
            <a:chOff x="2564" y="-1359"/>
            <a:chExt cx="4092" cy="4390"/>
          </a:xfrm>
        </p:grpSpPr>
        <p:sp>
          <p:nvSpPr>
            <p:cNvPr id="2" name="Freeform 5"/>
            <p:cNvSpPr>
              <a:spLocks noChangeArrowheads="1"/>
            </p:cNvSpPr>
            <p:nvPr/>
          </p:nvSpPr>
          <p:spPr bwMode="auto">
            <a:xfrm>
              <a:off x="2564" y="-1359"/>
              <a:ext cx="4092" cy="3532"/>
            </a:xfrm>
            <a:custGeom>
              <a:avLst/>
              <a:gdLst>
                <a:gd name="G0" fmla="*/ 138 1129 1"/>
                <a:gd name="G1" fmla="*/ G0 1 1129"/>
                <a:gd name="G2" fmla="*/ 979 979 1"/>
                <a:gd name="G3" fmla="*/ G2 1 979"/>
                <a:gd name="G4" fmla="*/ 1 0 0"/>
                <a:gd name="G5" fmla="*/ G4 1129 1"/>
                <a:gd name="G6" fmla="*/ G5 1 1129"/>
                <a:gd name="G7" fmla="*/ 979 979 1"/>
                <a:gd name="G8" fmla="*/ G7 1 979"/>
                <a:gd name="G9" fmla="*/ 566 1129 1"/>
                <a:gd name="G10" fmla="*/ G9 1 1129"/>
                <a:gd name="G11" fmla="*/ 1 0 0"/>
                <a:gd name="G12" fmla="*/ G11 979 1"/>
                <a:gd name="G13" fmla="*/ G12 1 979"/>
                <a:gd name="G14" fmla="*/ 1129 1129 1"/>
                <a:gd name="G15" fmla="*/ G14 1 1129"/>
                <a:gd name="G16" fmla="*/ 979 979 1"/>
                <a:gd name="G17" fmla="*/ G16 1 979"/>
                <a:gd name="G18" fmla="*/ 991 1129 1"/>
                <a:gd name="G19" fmla="*/ G18 1 1129"/>
                <a:gd name="G20" fmla="*/ 979 979 1"/>
                <a:gd name="G21" fmla="*/ G20 1 979"/>
                <a:gd name="G22" fmla="+- 1129 0 0"/>
                <a:gd name="G23" fmla="+- 979 0 0"/>
                <a:gd name="T0" fmla="*/ 138 w 1129"/>
                <a:gd name="T1" fmla="*/ 979 h 979"/>
                <a:gd name="T2" fmla="*/ 0 w 1129"/>
                <a:gd name="T3" fmla="*/ 979 h 979"/>
                <a:gd name="T4" fmla="*/ 566 w 1129"/>
                <a:gd name="T5" fmla="*/ 0 h 979"/>
                <a:gd name="T6" fmla="*/ 1129 w 1129"/>
                <a:gd name="T7" fmla="*/ 979 h 979"/>
                <a:gd name="T8" fmla="*/ 991 w 1129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" h="979">
                  <a:moveTo>
                    <a:pt x="138" y="979"/>
                  </a:moveTo>
                  <a:lnTo>
                    <a:pt x="0" y="979"/>
                  </a:lnTo>
                  <a:lnTo>
                    <a:pt x="566" y="0"/>
                  </a:lnTo>
                  <a:lnTo>
                    <a:pt x="1129" y="979"/>
                  </a:lnTo>
                  <a:lnTo>
                    <a:pt x="991" y="979"/>
                  </a:lnTo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18" name="Freeform 6"/>
            <p:cNvSpPr>
              <a:spLocks noChangeArrowheads="1"/>
            </p:cNvSpPr>
            <p:nvPr/>
          </p:nvSpPr>
          <p:spPr bwMode="auto">
            <a:xfrm>
              <a:off x="2564" y="-493"/>
              <a:ext cx="4092" cy="3524"/>
            </a:xfrm>
            <a:custGeom>
              <a:avLst/>
              <a:gdLst>
                <a:gd name="G0" fmla="*/ 1 0 0"/>
                <a:gd name="G1" fmla="*/ G0 1129 1"/>
                <a:gd name="G2" fmla="*/ G1 1 1129"/>
                <a:gd name="G3" fmla="*/ 977 977 1"/>
                <a:gd name="G4" fmla="*/ G3 1 977"/>
                <a:gd name="G5" fmla="*/ 566 1129 1"/>
                <a:gd name="G6" fmla="*/ G5 1 1129"/>
                <a:gd name="G7" fmla="*/ 1 0 0"/>
                <a:gd name="G8" fmla="*/ G7 977 1"/>
                <a:gd name="G9" fmla="*/ G8 1 977"/>
                <a:gd name="G10" fmla="*/ 1129 1129 1"/>
                <a:gd name="G11" fmla="*/ G10 1 1129"/>
                <a:gd name="G12" fmla="*/ 977 977 1"/>
                <a:gd name="G13" fmla="*/ G12 1 977"/>
                <a:gd name="G14" fmla="*/ 1 0 0"/>
                <a:gd name="G15" fmla="*/ G14 1129 1"/>
                <a:gd name="G16" fmla="*/ G15 1 1129"/>
                <a:gd name="G17" fmla="*/ 977 977 1"/>
                <a:gd name="G18" fmla="*/ G17 1 977"/>
                <a:gd name="G19" fmla="+- 1129 0 0"/>
                <a:gd name="G20" fmla="+- 977 0 0"/>
                <a:gd name="T0" fmla="*/ 0 w 1129"/>
                <a:gd name="T1" fmla="*/ 977 h 977"/>
                <a:gd name="T2" fmla="*/ 566 w 1129"/>
                <a:gd name="T3" fmla="*/ 0 h 977"/>
                <a:gd name="T4" fmla="*/ 1129 w 1129"/>
                <a:gd name="T5" fmla="*/ 977 h 977"/>
                <a:gd name="T6" fmla="*/ 0 w 1129"/>
                <a:gd name="T7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9" h="977">
                  <a:moveTo>
                    <a:pt x="0" y="977"/>
                  </a:moveTo>
                  <a:lnTo>
                    <a:pt x="566" y="0"/>
                  </a:lnTo>
                  <a:lnTo>
                    <a:pt x="1129" y="977"/>
                  </a:lnTo>
                  <a:lnTo>
                    <a:pt x="0" y="977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19" name="Freeform 7"/>
            <p:cNvSpPr>
              <a:spLocks noChangeArrowheads="1"/>
            </p:cNvSpPr>
            <p:nvPr/>
          </p:nvSpPr>
          <p:spPr bwMode="auto">
            <a:xfrm>
              <a:off x="3158" y="228"/>
              <a:ext cx="2910" cy="2510"/>
            </a:xfrm>
            <a:custGeom>
              <a:avLst/>
              <a:gdLst>
                <a:gd name="G0" fmla="*/ 1 0 0"/>
                <a:gd name="G1" fmla="*/ G0 803 1"/>
                <a:gd name="G2" fmla="*/ G1 1 803"/>
                <a:gd name="G3" fmla="*/ 696 696 1"/>
                <a:gd name="G4" fmla="*/ G3 1 696"/>
                <a:gd name="G5" fmla="*/ 402 803 1"/>
                <a:gd name="G6" fmla="*/ G5 1 803"/>
                <a:gd name="G7" fmla="*/ 1 0 0"/>
                <a:gd name="G8" fmla="*/ G7 696 1"/>
                <a:gd name="G9" fmla="*/ G8 1 696"/>
                <a:gd name="G10" fmla="*/ 803 803 1"/>
                <a:gd name="G11" fmla="*/ G10 1 803"/>
                <a:gd name="G12" fmla="*/ 696 696 1"/>
                <a:gd name="G13" fmla="*/ G12 1 696"/>
                <a:gd name="G14" fmla="*/ 1 0 0"/>
                <a:gd name="G15" fmla="*/ G14 803 1"/>
                <a:gd name="G16" fmla="*/ G15 1 803"/>
                <a:gd name="G17" fmla="*/ 696 696 1"/>
                <a:gd name="G18" fmla="*/ G17 1 696"/>
                <a:gd name="G19" fmla="+- 803 0 0"/>
                <a:gd name="G20" fmla="+- 696 0 0"/>
                <a:gd name="T0" fmla="*/ 0 w 803"/>
                <a:gd name="T1" fmla="*/ 696 h 696"/>
                <a:gd name="T2" fmla="*/ 402 w 803"/>
                <a:gd name="T3" fmla="*/ 0 h 696"/>
                <a:gd name="T4" fmla="*/ 803 w 803"/>
                <a:gd name="T5" fmla="*/ 696 h 696"/>
                <a:gd name="T6" fmla="*/ 0 w 803"/>
                <a:gd name="T7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696">
                  <a:moveTo>
                    <a:pt x="0" y="696"/>
                  </a:moveTo>
                  <a:lnTo>
                    <a:pt x="402" y="0"/>
                  </a:lnTo>
                  <a:lnTo>
                    <a:pt x="803" y="696"/>
                  </a:lnTo>
                  <a:lnTo>
                    <a:pt x="0" y="696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20" name="Freeform 8"/>
            <p:cNvSpPr>
              <a:spLocks noChangeArrowheads="1"/>
            </p:cNvSpPr>
            <p:nvPr/>
          </p:nvSpPr>
          <p:spPr bwMode="auto">
            <a:xfrm>
              <a:off x="3879" y="1470"/>
              <a:ext cx="1474" cy="1269"/>
            </a:xfrm>
            <a:custGeom>
              <a:avLst/>
              <a:gdLst>
                <a:gd name="G0" fmla="*/ 407 407 1"/>
                <a:gd name="G1" fmla="*/ G0 1 407"/>
                <a:gd name="G2" fmla="*/ 1 0 0"/>
                <a:gd name="G3" fmla="*/ G2 352 1"/>
                <a:gd name="G4" fmla="*/ G3 1 352"/>
                <a:gd name="G5" fmla="*/ 205 407 1"/>
                <a:gd name="G6" fmla="*/ G5 1 407"/>
                <a:gd name="G7" fmla="*/ 352 352 1"/>
                <a:gd name="G8" fmla="*/ G7 1 352"/>
                <a:gd name="G9" fmla="*/ 1 0 0"/>
                <a:gd name="G10" fmla="*/ G9 407 1"/>
                <a:gd name="G11" fmla="*/ G10 1 407"/>
                <a:gd name="G12" fmla="*/ 1 0 0"/>
                <a:gd name="G13" fmla="*/ G12 352 1"/>
                <a:gd name="G14" fmla="*/ G13 1 352"/>
                <a:gd name="G15" fmla="*/ 407 407 1"/>
                <a:gd name="G16" fmla="*/ G15 1 407"/>
                <a:gd name="G17" fmla="*/ 1 0 0"/>
                <a:gd name="G18" fmla="*/ G17 352 1"/>
                <a:gd name="G19" fmla="*/ G18 1 352"/>
                <a:gd name="G20" fmla="+- 407 0 0"/>
                <a:gd name="G21" fmla="+- 352 0 0"/>
                <a:gd name="T0" fmla="*/ 407 w 407"/>
                <a:gd name="T1" fmla="*/ 0 h 352"/>
                <a:gd name="T2" fmla="*/ 205 w 407"/>
                <a:gd name="T3" fmla="*/ 352 h 352"/>
                <a:gd name="T4" fmla="*/ 0 w 407"/>
                <a:gd name="T5" fmla="*/ 0 h 352"/>
                <a:gd name="T6" fmla="*/ 407 w 407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352">
                  <a:moveTo>
                    <a:pt x="407" y="0"/>
                  </a:moveTo>
                  <a:lnTo>
                    <a:pt x="205" y="352"/>
                  </a:lnTo>
                  <a:lnTo>
                    <a:pt x="0" y="0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021263" y="2355850"/>
            <a:ext cx="2317750" cy="20050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4BADBC03-D2E1-5E41-AC03-DDFEDB05A6F9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74625" y="2087563"/>
            <a:ext cx="5153025" cy="51609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03E3AD54-E853-704F-B3CF-EC3922C2A7BF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914775" y="1441450"/>
            <a:ext cx="1316038" cy="13176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3C739667-2D76-3645-835A-186CAE411B76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E6EE0DC9-81DF-A743-A78C-8B08FCC2FF3B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43350" y="50800"/>
            <a:ext cx="12557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77813" y="282575"/>
            <a:ext cx="8589962" cy="3127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>
            <a:off x="6726238" y="3508375"/>
            <a:ext cx="2298700" cy="2476500"/>
          </a:xfrm>
          <a:custGeom>
            <a:avLst/>
            <a:gdLst>
              <a:gd name="G0" fmla="*/ 34330 51247 1"/>
              <a:gd name="G1" fmla="*/ G0 1 34330"/>
              <a:gd name="G2" fmla="*/ 5886 19347 1"/>
              <a:gd name="G3" fmla="*/ G2 1 25233"/>
              <a:gd name="G4" fmla="*/ 10918 51247 1"/>
              <a:gd name="G5" fmla="*/ G4 1 34330"/>
              <a:gd name="G6" fmla="*/ 25233 19347 1"/>
              <a:gd name="G7" fmla="*/ G6 1 25233"/>
              <a:gd name="G8" fmla="*/ 48619 51247 1"/>
              <a:gd name="G9" fmla="*/ G8 1 34330"/>
              <a:gd name="G10" fmla="*/ 40703 19347 1"/>
              <a:gd name="G11" fmla="*/ G10 1 25233"/>
              <a:gd name="G12" fmla="*/ 1 0 0"/>
              <a:gd name="G13" fmla="*/ G12 51247 1"/>
              <a:gd name="G14" fmla="*/ G13 1 34330"/>
              <a:gd name="G15" fmla="*/ 1 0 0"/>
              <a:gd name="G16" fmla="*/ G15 19347 1"/>
              <a:gd name="G17" fmla="*/ G16 1 25233"/>
              <a:gd name="G18" fmla="*/ 34900 51247 1"/>
              <a:gd name="G19" fmla="*/ G18 1 34330"/>
              <a:gd name="G20" fmla="*/ 1 0 0"/>
              <a:gd name="G21" fmla="*/ G20 19347 1"/>
              <a:gd name="G22" fmla="*/ G21 1 25233"/>
              <a:gd name="G23" fmla="*/ 34900 51247 1"/>
              <a:gd name="G24" fmla="*/ G23 1 34330"/>
              <a:gd name="G25" fmla="*/ 37202 19347 1"/>
              <a:gd name="G26" fmla="*/ G25 1 25233"/>
              <a:gd name="G27" fmla="*/ 1 0 0"/>
              <a:gd name="G28" fmla="*/ G27 51247 1"/>
              <a:gd name="G29" fmla="*/ G28 1 34330"/>
              <a:gd name="G30" fmla="*/ 37202 19347 1"/>
              <a:gd name="G31" fmla="*/ G30 1 25233"/>
              <a:gd name="G32" fmla="*/ 34330 51247 1"/>
              <a:gd name="G33" fmla="*/ G32 1 34330"/>
              <a:gd name="G34" fmla="*/ 5886 19347 1"/>
              <a:gd name="G35" fmla="*/ G34 1 25233"/>
              <a:gd name="G36" fmla="*/ 10918 51247 1"/>
              <a:gd name="G37" fmla="*/ G36 1 34330"/>
              <a:gd name="G38" fmla="*/ 25233 19347 1"/>
              <a:gd name="G39" fmla="*/ G38 1 25233"/>
              <a:gd name="G40" fmla="*/ 48619 51247 1"/>
              <a:gd name="G41" fmla="*/ G40 1 34330"/>
              <a:gd name="G42" fmla="*/ 40703 19347 1"/>
              <a:gd name="G43" fmla="*/ G42 1 25233"/>
              <a:gd name="G44" fmla="*/ 34330 51247 1"/>
              <a:gd name="G45" fmla="*/ G44 1 34330"/>
              <a:gd name="G46" fmla="*/ 5886 19347 1"/>
              <a:gd name="G47" fmla="*/ G46 1 25233"/>
              <a:gd name="G48" fmla="*/ 1 0 0"/>
              <a:gd name="G49" fmla="*/ G48 51247 1"/>
              <a:gd name="G50" fmla="*/ G49 1 34330"/>
              <a:gd name="G51" fmla="*/ 1 0 0"/>
              <a:gd name="G52" fmla="*/ G51 19347 1"/>
              <a:gd name="G53" fmla="*/ G52 1 25233"/>
              <a:gd name="G54" fmla="*/ 34900 51247 1"/>
              <a:gd name="G55" fmla="*/ G54 1 34330"/>
              <a:gd name="G56" fmla="*/ 37202 19347 1"/>
              <a:gd name="G57" fmla="*/ G56 1 25233"/>
              <a:gd name="G58" fmla="*/ 1 0 0"/>
              <a:gd name="G59" fmla="*/ G58 51247 1"/>
              <a:gd name="G60" fmla="*/ G59 1 34330"/>
              <a:gd name="G61" fmla="*/ 37202 19347 1"/>
              <a:gd name="G62" fmla="*/ G61 1 25233"/>
              <a:gd name="G63" fmla="*/ 1 0 0"/>
              <a:gd name="G64" fmla="*/ G63 51247 1"/>
              <a:gd name="G65" fmla="*/ G64 1 34330"/>
              <a:gd name="G66" fmla="*/ 1 0 0"/>
              <a:gd name="G67" fmla="*/ G66 19347 1"/>
              <a:gd name="G68" fmla="*/ G67 1 25233"/>
              <a:gd name="G69" fmla="*/ 34330 51247 1"/>
              <a:gd name="G70" fmla="*/ G69 1 34330"/>
              <a:gd name="G71" fmla="*/ 1 0 0"/>
              <a:gd name="G72" fmla="*/ G71 19347 1"/>
              <a:gd name="G73" fmla="*/ G72 1 19347"/>
              <a:gd name="G74" fmla="*/ 10918 51247 1"/>
              <a:gd name="G75" fmla="*/ G74 1 34330"/>
              <a:gd name="G76" fmla="*/ 19347 19347 1"/>
              <a:gd name="G77" fmla="*/ G76 1 19347"/>
              <a:gd name="G78" fmla="*/ 48619 51247 1"/>
              <a:gd name="G79" fmla="*/ G78 1 34330"/>
              <a:gd name="G80" fmla="*/ 34817 19347 1"/>
              <a:gd name="G81" fmla="*/ G80 1 19347"/>
              <a:gd name="G82" fmla="*/ 34330 51247 1"/>
              <a:gd name="G83" fmla="*/ G82 1 34330"/>
              <a:gd name="G84" fmla="*/ 1 0 0"/>
              <a:gd name="G85" fmla="*/ G84 19347 1"/>
              <a:gd name="G86" fmla="*/ G85 1 19347"/>
              <a:gd name="G87" fmla="*/ 1 0 0"/>
              <a:gd name="G88" fmla="*/ G87 51247 1"/>
              <a:gd name="G89" fmla="*/ G88 1 34330"/>
              <a:gd name="G90" fmla="*/ 31316 19347 1"/>
              <a:gd name="G91" fmla="*/ G90 1 19347"/>
              <a:gd name="G92" fmla="*/ 34900 51247 1"/>
              <a:gd name="G93" fmla="*/ G92 1 34330"/>
              <a:gd name="G94" fmla="*/ 31316 19347 1"/>
              <a:gd name="G95" fmla="*/ G94 1 19347"/>
              <a:gd name="G96" fmla="*/ 1 0 0"/>
              <a:gd name="G97" fmla="*/ G96 51247 1"/>
              <a:gd name="G98" fmla="*/ G97 1 34330"/>
              <a:gd name="G99" fmla="*/ 31316 19347 1"/>
              <a:gd name="G100" fmla="*/ G99 1 19347"/>
              <a:gd name="G101" fmla="*/ 51247 51247 1"/>
              <a:gd name="G102" fmla="*/ G101 1 51247"/>
              <a:gd name="G103" fmla="*/ 1 0 0"/>
              <a:gd name="G104" fmla="*/ G103 19347 1"/>
              <a:gd name="G105" fmla="*/ G104 1 19347"/>
              <a:gd name="G106" fmla="*/ 27835 51247 1"/>
              <a:gd name="G107" fmla="*/ G106 1 51247"/>
              <a:gd name="G108" fmla="*/ 19347 19347 1"/>
              <a:gd name="G109" fmla="*/ G108 1 19347"/>
              <a:gd name="G110" fmla="*/ 1 0 0"/>
              <a:gd name="G111" fmla="*/ G110 51247 1"/>
              <a:gd name="G112" fmla="*/ G111 1 51247"/>
              <a:gd name="G113" fmla="*/ 34817 19347 1"/>
              <a:gd name="G114" fmla="*/ G113 1 19347"/>
              <a:gd name="G115" fmla="*/ 51247 51247 1"/>
              <a:gd name="G116" fmla="*/ G115 1 51247"/>
              <a:gd name="G117" fmla="*/ 1 0 0"/>
              <a:gd name="G118" fmla="*/ G117 19347 1"/>
              <a:gd name="G119" fmla="*/ G118 1 19347"/>
              <a:gd name="G120" fmla="+- 51247 0 0"/>
              <a:gd name="G121" fmla="+- 19347 0 0"/>
              <a:gd name="T0" fmla="*/ 3065903 w 3065903"/>
              <a:gd name="T1" fmla="*/ 0 h 3296147"/>
              <a:gd name="T2" fmla="*/ 2649275 w 3065903"/>
              <a:gd name="T3" fmla="*/ 3296147 h 3296147"/>
              <a:gd name="T4" fmla="*/ 0 w 3065903"/>
              <a:gd name="T5" fmla="*/ 1280001 h 3296147"/>
              <a:gd name="T6" fmla="*/ 3065903 w 3065903"/>
              <a:gd name="T7" fmla="*/ 0 h 3296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5903" h="3296147">
                <a:moveTo>
                  <a:pt x="3065903" y="0"/>
                </a:moveTo>
                <a:lnTo>
                  <a:pt x="2649275" y="3296147"/>
                </a:lnTo>
                <a:lnTo>
                  <a:pt x="0" y="1280001"/>
                </a:lnTo>
                <a:lnTo>
                  <a:pt x="30659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6150" name="Freeform 6"/>
          <p:cNvSpPr>
            <a:spLocks noChangeArrowheads="1"/>
          </p:cNvSpPr>
          <p:nvPr/>
        </p:nvSpPr>
        <p:spPr bwMode="auto">
          <a:xfrm>
            <a:off x="1543050" y="4457700"/>
            <a:ext cx="1273175" cy="1352550"/>
          </a:xfrm>
          <a:custGeom>
            <a:avLst/>
            <a:gdLst>
              <a:gd name="G0" fmla="*/ 8953 59209 1"/>
              <a:gd name="G1" fmla="*/ G0 1 30444"/>
              <a:gd name="G2" fmla="*/ 55704 31138 1"/>
              <a:gd name="G3" fmla="*/ G2 1 21306"/>
              <a:gd name="G4" fmla="*/ 59209 59209 1"/>
              <a:gd name="G5" fmla="*/ G4 1 30444"/>
              <a:gd name="G6" fmla="*/ 7761 31138 1"/>
              <a:gd name="G7" fmla="*/ G6 1 21306"/>
              <a:gd name="G8" fmla="*/ 1 0 0"/>
              <a:gd name="G9" fmla="*/ G8 59209 1"/>
              <a:gd name="G10" fmla="*/ G9 1 30444"/>
              <a:gd name="G11" fmla="*/ 21306 31138 1"/>
              <a:gd name="G12" fmla="*/ G11 1 21306"/>
              <a:gd name="G13" fmla="*/ 32969 59209 1"/>
              <a:gd name="G14" fmla="*/ G13 1 30444"/>
              <a:gd name="G15" fmla="*/ 1 0 0"/>
              <a:gd name="G16" fmla="*/ G15 31138 1"/>
              <a:gd name="G17" fmla="*/ G16 1 21306"/>
              <a:gd name="G18" fmla="*/ 30444 59209 1"/>
              <a:gd name="G19" fmla="*/ G18 1 30444"/>
              <a:gd name="G20" fmla="*/ 1 0 0"/>
              <a:gd name="G21" fmla="*/ G20 31138 1"/>
              <a:gd name="G22" fmla="*/ G21 1 21306"/>
              <a:gd name="G23" fmla="*/ 30444 59209 1"/>
              <a:gd name="G24" fmla="*/ G23 1 30444"/>
              <a:gd name="G25" fmla="*/ 15586 31138 1"/>
              <a:gd name="G26" fmla="*/ G25 1 21306"/>
              <a:gd name="G27" fmla="*/ 32969 59209 1"/>
              <a:gd name="G28" fmla="*/ G27 1 30444"/>
              <a:gd name="G29" fmla="*/ 15586 31138 1"/>
              <a:gd name="G30" fmla="*/ G29 1 21306"/>
              <a:gd name="G31" fmla="*/ 8953 59209 1"/>
              <a:gd name="G32" fmla="*/ G31 1 30444"/>
              <a:gd name="G33" fmla="*/ 55704 31138 1"/>
              <a:gd name="G34" fmla="*/ G33 1 21306"/>
              <a:gd name="G35" fmla="*/ 59209 59209 1"/>
              <a:gd name="G36" fmla="*/ G35 1 30444"/>
              <a:gd name="G37" fmla="*/ 7761 31138 1"/>
              <a:gd name="G38" fmla="*/ G37 1 21306"/>
              <a:gd name="G39" fmla="*/ 1 0 0"/>
              <a:gd name="G40" fmla="*/ G39 59209 1"/>
              <a:gd name="G41" fmla="*/ G40 1 30444"/>
              <a:gd name="G42" fmla="*/ 21306 31138 1"/>
              <a:gd name="G43" fmla="*/ G42 1 21306"/>
              <a:gd name="G44" fmla="*/ 8953 59209 1"/>
              <a:gd name="G45" fmla="*/ G44 1 30444"/>
              <a:gd name="G46" fmla="*/ 55704 31138 1"/>
              <a:gd name="G47" fmla="*/ G46 1 21306"/>
              <a:gd name="G48" fmla="*/ 32969 59209 1"/>
              <a:gd name="G49" fmla="*/ G48 1 30444"/>
              <a:gd name="G50" fmla="*/ 15586 31138 1"/>
              <a:gd name="G51" fmla="*/ G50 1 21306"/>
              <a:gd name="G52" fmla="*/ 30444 59209 1"/>
              <a:gd name="G53" fmla="*/ G52 1 30444"/>
              <a:gd name="G54" fmla="*/ 1 0 0"/>
              <a:gd name="G55" fmla="*/ G54 31138 1"/>
              <a:gd name="G56" fmla="*/ G55 1 21306"/>
              <a:gd name="G57" fmla="*/ 30444 59209 1"/>
              <a:gd name="G58" fmla="*/ G57 1 30444"/>
              <a:gd name="G59" fmla="*/ 15586 31138 1"/>
              <a:gd name="G60" fmla="*/ G59 1 21306"/>
              <a:gd name="G61" fmla="*/ 32969 59209 1"/>
              <a:gd name="G62" fmla="*/ G61 1 30444"/>
              <a:gd name="G63" fmla="*/ 15586 31138 1"/>
              <a:gd name="G64" fmla="*/ G63 1 21306"/>
              <a:gd name="G65" fmla="*/ 8953 59209 1"/>
              <a:gd name="G66" fmla="*/ G65 1 30444"/>
              <a:gd name="G67" fmla="*/ 40118 31138 1"/>
              <a:gd name="G68" fmla="*/ G67 1 5720"/>
              <a:gd name="G69" fmla="*/ 59209 59209 1"/>
              <a:gd name="G70" fmla="*/ G69 1 30444"/>
              <a:gd name="G71" fmla="*/ 57711 31138 1"/>
              <a:gd name="G72" fmla="*/ G71 1 5720"/>
              <a:gd name="G73" fmla="*/ 1 0 0"/>
              <a:gd name="G74" fmla="*/ G73 59209 1"/>
              <a:gd name="G75" fmla="*/ G74 1 30444"/>
              <a:gd name="G76" fmla="*/ 5720 31138 1"/>
              <a:gd name="G77" fmla="*/ G76 1 5720"/>
              <a:gd name="G78" fmla="*/ 8953 59209 1"/>
              <a:gd name="G79" fmla="*/ G78 1 30444"/>
              <a:gd name="G80" fmla="*/ 40118 31138 1"/>
              <a:gd name="G81" fmla="*/ G80 1 5720"/>
              <a:gd name="G82" fmla="*/ 32969 59209 1"/>
              <a:gd name="G83" fmla="*/ G82 1 30444"/>
              <a:gd name="G84" fmla="*/ 1 0 0"/>
              <a:gd name="G85" fmla="*/ G84 31138 1"/>
              <a:gd name="G86" fmla="*/ G85 1 5720"/>
              <a:gd name="G87" fmla="*/ 30444 59209 1"/>
              <a:gd name="G88" fmla="*/ G87 1 30444"/>
              <a:gd name="G89" fmla="*/ 1 0 0"/>
              <a:gd name="G90" fmla="*/ G89 31138 1"/>
              <a:gd name="G91" fmla="*/ G90 1 5720"/>
              <a:gd name="G92" fmla="*/ 32969 59209 1"/>
              <a:gd name="G93" fmla="*/ G92 1 30444"/>
              <a:gd name="G94" fmla="*/ 1 0 0"/>
              <a:gd name="G95" fmla="*/ G94 31138 1"/>
              <a:gd name="G96" fmla="*/ G95 1 5720"/>
              <a:gd name="G97" fmla="*/ 8953 59209 1"/>
              <a:gd name="G98" fmla="*/ G97 1 59209"/>
              <a:gd name="G99" fmla="*/ 1 0 0"/>
              <a:gd name="G100" fmla="*/ G99 31138 1"/>
              <a:gd name="G101" fmla="*/ G100 1 31138"/>
              <a:gd name="G102" fmla="*/ 59209 59209 1"/>
              <a:gd name="G103" fmla="*/ G102 1 59209"/>
              <a:gd name="G104" fmla="*/ 17593 31138 1"/>
              <a:gd name="G105" fmla="*/ G104 1 31138"/>
              <a:gd name="G106" fmla="*/ 1 0 0"/>
              <a:gd name="G107" fmla="*/ G106 59209 1"/>
              <a:gd name="G108" fmla="*/ G107 1 59209"/>
              <a:gd name="G109" fmla="*/ 31138 31138 1"/>
              <a:gd name="G110" fmla="*/ G109 1 31138"/>
              <a:gd name="G111" fmla="*/ 8953 59209 1"/>
              <a:gd name="G112" fmla="*/ G111 1 59209"/>
              <a:gd name="G113" fmla="*/ 1 0 0"/>
              <a:gd name="G114" fmla="*/ G113 31138 1"/>
              <a:gd name="G115" fmla="*/ G114 1 31138"/>
              <a:gd name="G116" fmla="+- 59209 0 0"/>
              <a:gd name="G117" fmla="+- 31138 0 0"/>
              <a:gd name="T0" fmla="*/ 271097 w 1697609"/>
              <a:gd name="T1" fmla="*/ 0 h 1800610"/>
              <a:gd name="T2" fmla="*/ 1697609 w 1697609"/>
              <a:gd name="T3" fmla="*/ 1131705 h 1800610"/>
              <a:gd name="T4" fmla="*/ 0 w 1697609"/>
              <a:gd name="T5" fmla="*/ 1800610 h 1800610"/>
              <a:gd name="T6" fmla="*/ 271097 w 1697609"/>
              <a:gd name="T7" fmla="*/ 0 h 1800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7609" h="1800610">
                <a:moveTo>
                  <a:pt x="271097" y="0"/>
                </a:moveTo>
                <a:lnTo>
                  <a:pt x="1697609" y="1131705"/>
                </a:lnTo>
                <a:lnTo>
                  <a:pt x="0" y="1800610"/>
                </a:lnTo>
                <a:lnTo>
                  <a:pt x="27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7172" name="Freeform 4"/>
          <p:cNvSpPr>
            <a:spLocks noChangeArrowheads="1"/>
          </p:cNvSpPr>
          <p:nvPr/>
        </p:nvSpPr>
        <p:spPr bwMode="auto">
          <a:xfrm rot="20460000">
            <a:off x="1641475" y="2303463"/>
            <a:ext cx="2895600" cy="2513012"/>
          </a:xfrm>
          <a:custGeom>
            <a:avLst/>
            <a:gdLst>
              <a:gd name="G0" fmla="*/ 26039 48065 1"/>
              <a:gd name="G1" fmla="*/ G0 1 48065"/>
              <a:gd name="G2" fmla="*/ 52733 63343 1"/>
              <a:gd name="G3" fmla="*/ G2 1 63343"/>
              <a:gd name="G4" fmla="*/ 46784 48065 1"/>
              <a:gd name="G5" fmla="*/ G4 1 48065"/>
              <a:gd name="G6" fmla="*/ 63343 63343 1"/>
              <a:gd name="G7" fmla="*/ G6 1 63343"/>
              <a:gd name="G8" fmla="*/ 40282 48065 1"/>
              <a:gd name="G9" fmla="*/ G8 1 48065"/>
              <a:gd name="G10" fmla="*/ 63343 63343 1"/>
              <a:gd name="G11" fmla="*/ G10 1 63343"/>
              <a:gd name="G12" fmla="*/ 1 0 0"/>
              <a:gd name="G13" fmla="*/ G12 48065 1"/>
              <a:gd name="G14" fmla="*/ G13 1 48065"/>
              <a:gd name="G15" fmla="*/ 63781 63343 1"/>
              <a:gd name="G16" fmla="*/ G15 1 63343"/>
              <a:gd name="G17" fmla="*/ 9041 48065 1"/>
              <a:gd name="G18" fmla="*/ G17 1 48065"/>
              <a:gd name="G19" fmla="*/ 2479 63343 1"/>
              <a:gd name="G20" fmla="*/ G19 1 63343"/>
              <a:gd name="G21" fmla="*/ 16095 48065 1"/>
              <a:gd name="G22" fmla="*/ G21 1 48065"/>
              <a:gd name="G23" fmla="*/ 63781 63343 1"/>
              <a:gd name="G24" fmla="*/ G23 1 63343"/>
              <a:gd name="G25" fmla="*/ 16095 48065 1"/>
              <a:gd name="G26" fmla="*/ G25 1 48065"/>
              <a:gd name="G27" fmla="*/ 55313 63343 1"/>
              <a:gd name="G28" fmla="*/ G27 1 63343"/>
              <a:gd name="G29" fmla="*/ 23008 48065 1"/>
              <a:gd name="G30" fmla="*/ G29 1 48065"/>
              <a:gd name="G31" fmla="*/ 28937 63343 1"/>
              <a:gd name="G32" fmla="*/ G31 1 63343"/>
              <a:gd name="G33" fmla="*/ 45649 48065 1"/>
              <a:gd name="G34" fmla="*/ G33 1 48065"/>
              <a:gd name="G35" fmla="*/ 55118 63343 1"/>
              <a:gd name="G36" fmla="*/ G35 1 63343"/>
              <a:gd name="G37" fmla="*/ 26039 48065 1"/>
              <a:gd name="G38" fmla="*/ G37 1 48065"/>
              <a:gd name="G39" fmla="*/ 52733 63343 1"/>
              <a:gd name="G40" fmla="*/ G39 1 63343"/>
              <a:gd name="G41" fmla="*/ 23114 48065 1"/>
              <a:gd name="G42" fmla="*/ G41 1 48065"/>
              <a:gd name="G43" fmla="*/ 8347 63343 1"/>
              <a:gd name="G44" fmla="*/ G43 1 63343"/>
              <a:gd name="G45" fmla="*/ 48065 48065 1"/>
              <a:gd name="G46" fmla="*/ G45 1 48065"/>
              <a:gd name="G47" fmla="*/ 44121 63343 1"/>
              <a:gd name="G48" fmla="*/ G47 1 63343"/>
              <a:gd name="G49" fmla="*/ 60640 48065 1"/>
              <a:gd name="G50" fmla="*/ G49 1 48065"/>
              <a:gd name="G51" fmla="*/ 54996 63343 1"/>
              <a:gd name="G52" fmla="*/ G51 1 63343"/>
              <a:gd name="G53" fmla="*/ 32989 48065 1"/>
              <a:gd name="G54" fmla="*/ G53 1 48065"/>
              <a:gd name="G55" fmla="*/ 31509 63343 1"/>
              <a:gd name="G56" fmla="*/ G55 1 63343"/>
              <a:gd name="G57" fmla="*/ 24525 48065 1"/>
              <a:gd name="G58" fmla="*/ G57 1 48065"/>
              <a:gd name="G59" fmla="*/ 27275 63343 1"/>
              <a:gd name="G60" fmla="*/ G59 1 63343"/>
              <a:gd name="G61" fmla="*/ 17471 48065 1"/>
              <a:gd name="G62" fmla="*/ G61 1 48065"/>
              <a:gd name="G63" fmla="*/ 31509 63343 1"/>
              <a:gd name="G64" fmla="*/ G63 1 63343"/>
              <a:gd name="G65" fmla="*/ 2759 48065 1"/>
              <a:gd name="G66" fmla="*/ G65 1 48065"/>
              <a:gd name="G67" fmla="*/ 24777 63343 1"/>
              <a:gd name="G68" fmla="*/ G67 1 63343"/>
              <a:gd name="G69" fmla="*/ 37783 48065 1"/>
              <a:gd name="G70" fmla="*/ G69 1 48065"/>
              <a:gd name="G71" fmla="*/ 24777 63343 1"/>
              <a:gd name="G72" fmla="*/ G71 1 63343"/>
              <a:gd name="G73" fmla="*/ 23114 48065 1"/>
              <a:gd name="G74" fmla="*/ G73 1 48065"/>
              <a:gd name="G75" fmla="*/ 8347 63343 1"/>
              <a:gd name="G76" fmla="*/ G75 1 63343"/>
              <a:gd name="G77" fmla="*/ 27034 48065 1"/>
              <a:gd name="G78" fmla="*/ G77 1 48065"/>
              <a:gd name="G79" fmla="*/ 1 0 0"/>
              <a:gd name="G80" fmla="*/ G79 63343 1"/>
              <a:gd name="G81" fmla="*/ G80 1 63343"/>
              <a:gd name="G82" fmla="*/ 8944 48065 1"/>
              <a:gd name="G83" fmla="*/ G82 1 48065"/>
              <a:gd name="G84" fmla="*/ 1 0 0"/>
              <a:gd name="G85" fmla="*/ G84 63343 1"/>
              <a:gd name="G86" fmla="*/ G85 1 63343"/>
              <a:gd name="G87" fmla="*/ 15124 48065 1"/>
              <a:gd name="G88" fmla="*/ G87 1 48065"/>
              <a:gd name="G89" fmla="*/ 29120 63343 1"/>
              <a:gd name="G90" fmla="*/ G89 1 63343"/>
              <a:gd name="G91" fmla="*/ 13714 48065 1"/>
              <a:gd name="G92" fmla="*/ G91 1 48065"/>
              <a:gd name="G93" fmla="*/ 33354 63343 1"/>
              <a:gd name="G94" fmla="*/ G93 1 63343"/>
              <a:gd name="G95" fmla="*/ 15124 48065 1"/>
              <a:gd name="G96" fmla="*/ G95 1 48065"/>
              <a:gd name="G97" fmla="*/ 37589 63343 1"/>
              <a:gd name="G98" fmla="*/ G97 1 63343"/>
              <a:gd name="G99" fmla="*/ 22178 48065 1"/>
              <a:gd name="G100" fmla="*/ G99 1 48065"/>
              <a:gd name="G101" fmla="*/ 41823 63343 1"/>
              <a:gd name="G102" fmla="*/ G101 1 63343"/>
              <a:gd name="G103" fmla="*/ 11496 48065 1"/>
              <a:gd name="G104" fmla="*/ G103 1 48065"/>
              <a:gd name="G105" fmla="*/ 41823 63343 1"/>
              <a:gd name="G106" fmla="*/ G105 1 63343"/>
              <a:gd name="G107" fmla="*/ 60228 48065 1"/>
              <a:gd name="G108" fmla="*/ G107 1 48065"/>
              <a:gd name="G109" fmla="*/ 51285 63343 1"/>
              <a:gd name="G110" fmla="*/ G109 1 63343"/>
              <a:gd name="G111" fmla="*/ 1 0 0"/>
              <a:gd name="G112" fmla="*/ G111 48065 1"/>
              <a:gd name="G113" fmla="*/ G112 1 48065"/>
              <a:gd name="G114" fmla="*/ 47051 63343 1"/>
              <a:gd name="G115" fmla="*/ G114 1 63343"/>
              <a:gd name="G116" fmla="*/ 27034 48065 1"/>
              <a:gd name="G117" fmla="*/ G116 1 48065"/>
              <a:gd name="G118" fmla="*/ 1 0 0"/>
              <a:gd name="G119" fmla="*/ G118 63343 1"/>
              <a:gd name="G120" fmla="*/ G119 1 63343"/>
              <a:gd name="G121" fmla="+- 48065 0 0"/>
              <a:gd name="G122" fmla="+- 63343 0 0"/>
              <a:gd name="T0" fmla="*/ 1271223 w 2341825"/>
              <a:gd name="T1" fmla="*/ 445949 h 2029423"/>
              <a:gd name="T2" fmla="*/ 2209472 w 2341825"/>
              <a:gd name="T3" fmla="*/ 2029423 h 2029423"/>
              <a:gd name="T4" fmla="*/ 105818 w 2341825"/>
              <a:gd name="T5" fmla="*/ 2029423 h 2029423"/>
              <a:gd name="T6" fmla="*/ 0 w 2341825"/>
              <a:gd name="T7" fmla="*/ 1833253 h 2029423"/>
              <a:gd name="T8" fmla="*/ 1844049 w 2341825"/>
              <a:gd name="T9" fmla="*/ 1837487 h 2029423"/>
              <a:gd name="T10" fmla="*/ 1851103 w 2341825"/>
              <a:gd name="T11" fmla="*/ 1833253 h 2029423"/>
              <a:gd name="T12" fmla="*/ 1851103 w 2341825"/>
              <a:gd name="T13" fmla="*/ 1824785 h 2029423"/>
              <a:gd name="T14" fmla="*/ 1726944 w 2341825"/>
              <a:gd name="T15" fmla="*/ 1601801 h 2029423"/>
              <a:gd name="T16" fmla="*/ 1159761 w 2341825"/>
              <a:gd name="T17" fmla="*/ 644942 h 2029423"/>
              <a:gd name="T18" fmla="*/ 1271223 w 2341825"/>
              <a:gd name="T19" fmla="*/ 445949 h 2029423"/>
              <a:gd name="T20" fmla="*/ 1268298 w 2341825"/>
              <a:gd name="T21" fmla="*/ 8347 h 2029423"/>
              <a:gd name="T22" fmla="*/ 2341825 w 2341825"/>
              <a:gd name="T23" fmla="*/ 1813593 h 2029423"/>
              <a:gd name="T24" fmla="*/ 2223328 w 2341825"/>
              <a:gd name="T25" fmla="*/ 2021076 h 2029423"/>
              <a:gd name="T26" fmla="*/ 1278173 w 2341825"/>
              <a:gd name="T27" fmla="*/ 424725 h 2029423"/>
              <a:gd name="T28" fmla="*/ 1269709 w 2341825"/>
              <a:gd name="T29" fmla="*/ 420491 h 2029423"/>
              <a:gd name="T30" fmla="*/ 1262655 w 2341825"/>
              <a:gd name="T31" fmla="*/ 424725 h 2029423"/>
              <a:gd name="T32" fmla="*/ 592583 w 2341825"/>
              <a:gd name="T33" fmla="*/ 1597641 h 2029423"/>
              <a:gd name="T34" fmla="*/ 365463 w 2341825"/>
              <a:gd name="T35" fmla="*/ 1597641 h 2029423"/>
              <a:gd name="T36" fmla="*/ 1268298 w 2341825"/>
              <a:gd name="T37" fmla="*/ 8347 h 2029423"/>
              <a:gd name="T38" fmla="*/ 1010074 w 2341825"/>
              <a:gd name="T39" fmla="*/ 0 h 2029423"/>
              <a:gd name="T40" fmla="*/ 1254128 w 2341825"/>
              <a:gd name="T41" fmla="*/ 0 h 2029423"/>
              <a:gd name="T42" fmla="*/ 342804 w 2341825"/>
              <a:gd name="T43" fmla="*/ 1601984 h 2029423"/>
              <a:gd name="T44" fmla="*/ 341394 w 2341825"/>
              <a:gd name="T45" fmla="*/ 1606218 h 2029423"/>
              <a:gd name="T46" fmla="*/ 342804 w 2341825"/>
              <a:gd name="T47" fmla="*/ 1610453 h 2029423"/>
              <a:gd name="T48" fmla="*/ 349858 w 2341825"/>
              <a:gd name="T49" fmla="*/ 1614687 h 2029423"/>
              <a:gd name="T50" fmla="*/ 1715432 w 2341825"/>
              <a:gd name="T51" fmla="*/ 1614687 h 2029423"/>
              <a:gd name="T52" fmla="*/ 1829700 w 2341825"/>
              <a:gd name="T53" fmla="*/ 1820757 h 2029423"/>
              <a:gd name="T54" fmla="*/ 0 w 2341825"/>
              <a:gd name="T55" fmla="*/ 1816523 h 2029423"/>
              <a:gd name="T56" fmla="*/ 1010074 w 2341825"/>
              <a:gd name="T57" fmla="*/ 0 h 2029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1825" h="2029423">
                <a:moveTo>
                  <a:pt x="1271223" y="445949"/>
                </a:moveTo>
                <a:cubicBezTo>
                  <a:pt x="1271223" y="445949"/>
                  <a:pt x="1271223" y="445949"/>
                  <a:pt x="2209472" y="2029423"/>
                </a:cubicBezTo>
                <a:cubicBezTo>
                  <a:pt x="2209472" y="2029423"/>
                  <a:pt x="2209472" y="2029423"/>
                  <a:pt x="105818" y="2029423"/>
                </a:cubicBezTo>
                <a:cubicBezTo>
                  <a:pt x="105818" y="2029423"/>
                  <a:pt x="105818" y="2029423"/>
                  <a:pt x="0" y="1833253"/>
                </a:cubicBezTo>
                <a:cubicBezTo>
                  <a:pt x="0" y="1833253"/>
                  <a:pt x="0" y="1833253"/>
                  <a:pt x="1844049" y="1837487"/>
                </a:cubicBezTo>
                <a:cubicBezTo>
                  <a:pt x="1846870" y="1837487"/>
                  <a:pt x="1849692" y="1836076"/>
                  <a:pt x="1851103" y="1833253"/>
                </a:cubicBezTo>
                <a:cubicBezTo>
                  <a:pt x="1852514" y="1830430"/>
                  <a:pt x="1852514" y="1827608"/>
                  <a:pt x="1851103" y="1824785"/>
                </a:cubicBezTo>
                <a:cubicBezTo>
                  <a:pt x="1851103" y="1824785"/>
                  <a:pt x="1851103" y="1824785"/>
                  <a:pt x="1726944" y="1601801"/>
                </a:cubicBezTo>
                <a:cubicBezTo>
                  <a:pt x="1726944" y="1601801"/>
                  <a:pt x="1726944" y="1601801"/>
                  <a:pt x="1159761" y="644942"/>
                </a:cubicBezTo>
                <a:cubicBezTo>
                  <a:pt x="1159761" y="644942"/>
                  <a:pt x="1159761" y="644942"/>
                  <a:pt x="1271223" y="445949"/>
                </a:cubicBezTo>
                <a:close/>
                <a:moveTo>
                  <a:pt x="1268298" y="8347"/>
                </a:moveTo>
                <a:cubicBezTo>
                  <a:pt x="1268298" y="8347"/>
                  <a:pt x="1268298" y="8347"/>
                  <a:pt x="2341825" y="1813593"/>
                </a:cubicBezTo>
                <a:cubicBezTo>
                  <a:pt x="2341825" y="1813593"/>
                  <a:pt x="2341825" y="1813593"/>
                  <a:pt x="2223328" y="2021076"/>
                </a:cubicBezTo>
                <a:cubicBezTo>
                  <a:pt x="2223328" y="2021076"/>
                  <a:pt x="2223328" y="2021076"/>
                  <a:pt x="1278173" y="424725"/>
                </a:cubicBezTo>
                <a:cubicBezTo>
                  <a:pt x="1275352" y="421902"/>
                  <a:pt x="1273941" y="420491"/>
                  <a:pt x="1269709" y="420491"/>
                </a:cubicBezTo>
                <a:cubicBezTo>
                  <a:pt x="1266887" y="420491"/>
                  <a:pt x="1264066" y="421902"/>
                  <a:pt x="1262655" y="424725"/>
                </a:cubicBezTo>
                <a:cubicBezTo>
                  <a:pt x="1262655" y="424725"/>
                  <a:pt x="1262655" y="424725"/>
                  <a:pt x="592583" y="1597641"/>
                </a:cubicBezTo>
                <a:cubicBezTo>
                  <a:pt x="592583" y="1597641"/>
                  <a:pt x="592583" y="1597641"/>
                  <a:pt x="365463" y="1597641"/>
                </a:cubicBezTo>
                <a:cubicBezTo>
                  <a:pt x="365463" y="1597641"/>
                  <a:pt x="365463" y="1597641"/>
                  <a:pt x="1268298" y="8347"/>
                </a:cubicBezTo>
                <a:close/>
                <a:moveTo>
                  <a:pt x="1010074" y="0"/>
                </a:moveTo>
                <a:cubicBezTo>
                  <a:pt x="1010074" y="0"/>
                  <a:pt x="1010074" y="0"/>
                  <a:pt x="1254128" y="0"/>
                </a:cubicBezTo>
                <a:cubicBezTo>
                  <a:pt x="1254128" y="0"/>
                  <a:pt x="1254128" y="0"/>
                  <a:pt x="342804" y="1601984"/>
                </a:cubicBezTo>
                <a:cubicBezTo>
                  <a:pt x="342804" y="1603395"/>
                  <a:pt x="341394" y="1604807"/>
                  <a:pt x="341394" y="1606218"/>
                </a:cubicBezTo>
                <a:cubicBezTo>
                  <a:pt x="341394" y="1607630"/>
                  <a:pt x="342804" y="1609041"/>
                  <a:pt x="342804" y="1610453"/>
                </a:cubicBezTo>
                <a:cubicBezTo>
                  <a:pt x="344215" y="1613276"/>
                  <a:pt x="347037" y="1614687"/>
                  <a:pt x="349858" y="1614687"/>
                </a:cubicBezTo>
                <a:cubicBezTo>
                  <a:pt x="349858" y="1614687"/>
                  <a:pt x="349858" y="1614687"/>
                  <a:pt x="1715432" y="1614687"/>
                </a:cubicBezTo>
                <a:cubicBezTo>
                  <a:pt x="1715432" y="1614687"/>
                  <a:pt x="1715432" y="1614687"/>
                  <a:pt x="1829700" y="1820757"/>
                </a:cubicBezTo>
                <a:cubicBezTo>
                  <a:pt x="1829700" y="1820757"/>
                  <a:pt x="1829700" y="1820757"/>
                  <a:pt x="0" y="1816523"/>
                </a:cubicBezTo>
                <a:cubicBezTo>
                  <a:pt x="0" y="1816523"/>
                  <a:pt x="0" y="1816523"/>
                  <a:pt x="10100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7813" y="371475"/>
            <a:ext cx="8589962" cy="611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 rot="10800000">
            <a:off x="3408363" y="374650"/>
            <a:ext cx="2335212" cy="5732463"/>
          </a:xfrm>
          <a:custGeom>
            <a:avLst/>
            <a:gdLst>
              <a:gd name="G0" fmla="*/ 1 0 0"/>
              <a:gd name="G1" fmla="*/ G0 33710 1"/>
              <a:gd name="G2" fmla="*/ G1 1 33710"/>
              <a:gd name="G3" fmla="*/ 1 0 0"/>
              <a:gd name="G4" fmla="*/ G3 31902 1"/>
              <a:gd name="G5" fmla="*/ G4 1 31902"/>
              <a:gd name="G6" fmla="*/ 33709 33710 1"/>
              <a:gd name="G7" fmla="*/ G6 1 33710"/>
              <a:gd name="G8" fmla="*/ 33709 31902 1"/>
              <a:gd name="G9" fmla="*/ G8 1 31902"/>
              <a:gd name="G10" fmla="*/ 33710 33710 1"/>
              <a:gd name="G11" fmla="*/ G10 1 33710"/>
              <a:gd name="G12" fmla="*/ 33709 31902 1"/>
              <a:gd name="G13" fmla="*/ G12 1 31902"/>
              <a:gd name="G14" fmla="*/ 33710 33710 1"/>
              <a:gd name="G15" fmla="*/ G14 1 33710"/>
              <a:gd name="G16" fmla="*/ 33710 31902 1"/>
              <a:gd name="G17" fmla="*/ G16 1 31902"/>
              <a:gd name="G18" fmla="*/ 33710 33710 1"/>
              <a:gd name="G19" fmla="*/ G18 1 33710"/>
              <a:gd name="G20" fmla="*/ 31902 31902 1"/>
              <a:gd name="G21" fmla="*/ G20 1 31902"/>
              <a:gd name="G22" fmla="*/ 1 0 0"/>
              <a:gd name="G23" fmla="*/ G22 33710 1"/>
              <a:gd name="G24" fmla="*/ G23 1 33710"/>
              <a:gd name="G25" fmla="*/ 31902 31902 1"/>
              <a:gd name="G26" fmla="*/ G25 1 31902"/>
              <a:gd name="G27" fmla="*/ 1 0 0"/>
              <a:gd name="G28" fmla="*/ G27 33710 1"/>
              <a:gd name="G29" fmla="*/ G28 1 33710"/>
              <a:gd name="G30" fmla="*/ 33710 31902 1"/>
              <a:gd name="G31" fmla="*/ G30 1 31902"/>
              <a:gd name="G32" fmla="*/ 1 0 0"/>
              <a:gd name="G33" fmla="*/ G32 33710 1"/>
              <a:gd name="G34" fmla="*/ G33 1 33710"/>
              <a:gd name="G35" fmla="*/ 33709 31902 1"/>
              <a:gd name="G36" fmla="*/ G35 1 31902"/>
              <a:gd name="G37" fmla="+- 33710 0 0"/>
              <a:gd name="G38" fmla="+- 31902 0 0"/>
              <a:gd name="T0" fmla="*/ 0 w 3113902"/>
              <a:gd name="T1" fmla="*/ 0 h 5733534"/>
              <a:gd name="T2" fmla="*/ 3113901 w 3113902"/>
              <a:gd name="T3" fmla="*/ 3113901 h 5733534"/>
              <a:gd name="T4" fmla="*/ 3113902 w 3113902"/>
              <a:gd name="T5" fmla="*/ 3113901 h 5733534"/>
              <a:gd name="T6" fmla="*/ 3113902 w 3113902"/>
              <a:gd name="T7" fmla="*/ 3113902 h 5733534"/>
              <a:gd name="T8" fmla="*/ 3113902 w 3113902"/>
              <a:gd name="T9" fmla="*/ 5733534 h 5733534"/>
              <a:gd name="T10" fmla="*/ 0 w 3113902"/>
              <a:gd name="T11" fmla="*/ 5733534 h 5733534"/>
              <a:gd name="T12" fmla="*/ 0 w 3113902"/>
              <a:gd name="T13" fmla="*/ 3113902 h 5733534"/>
              <a:gd name="T14" fmla="*/ 0 w 3113902"/>
              <a:gd name="T15" fmla="*/ 3113901 h 573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13902" h="5733534">
                <a:moveTo>
                  <a:pt x="0" y="0"/>
                </a:moveTo>
                <a:lnTo>
                  <a:pt x="3113901" y="3113901"/>
                </a:lnTo>
                <a:lnTo>
                  <a:pt x="3113902" y="3113901"/>
                </a:lnTo>
                <a:lnTo>
                  <a:pt x="3113902" y="3113902"/>
                </a:lnTo>
                <a:lnTo>
                  <a:pt x="3113902" y="5733534"/>
                </a:lnTo>
                <a:lnTo>
                  <a:pt x="0" y="5733534"/>
                </a:lnTo>
                <a:lnTo>
                  <a:pt x="0" y="3113902"/>
                </a:lnTo>
                <a:lnTo>
                  <a:pt x="0" y="31139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314C5F0-C2DF-7F4C-BF78-992C305FE7F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813" y="371475"/>
            <a:ext cx="8589962" cy="611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006BC2B9-3F4B-B844-B401-555F06C23D51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 smtClean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3141663" y="1006475"/>
            <a:ext cx="2216150" cy="2546350"/>
          </a:xfrm>
          <a:custGeom>
            <a:avLst/>
            <a:gdLst>
              <a:gd name="G0" fmla="*/ 1 0 0"/>
              <a:gd name="G1" fmla="*/ G0 52924 1"/>
              <a:gd name="G2" fmla="*/ G1 1 52924"/>
              <a:gd name="G3" fmla="*/ 1 0 0"/>
              <a:gd name="G4" fmla="*/ G3 18506 1"/>
              <a:gd name="G5" fmla="*/ G4 1 18506"/>
              <a:gd name="G6" fmla="*/ 52924 52924 1"/>
              <a:gd name="G7" fmla="*/ G6 1 52924"/>
              <a:gd name="G8" fmla="*/ 1 0 0"/>
              <a:gd name="G9" fmla="*/ G8 18506 1"/>
              <a:gd name="G10" fmla="*/ G9 1 18506"/>
              <a:gd name="G11" fmla="*/ 26462 52924 1"/>
              <a:gd name="G12" fmla="*/ G11 1 52924"/>
              <a:gd name="G13" fmla="*/ 18506 18506 1"/>
              <a:gd name="G14" fmla="*/ G13 1 18506"/>
              <a:gd name="G15" fmla="+- 52924 0 0"/>
              <a:gd name="G16" fmla="+- 18506 0 0"/>
              <a:gd name="T0" fmla="*/ 0 w 2150076"/>
              <a:gd name="T1" fmla="*/ 0 h 1853514"/>
              <a:gd name="T2" fmla="*/ 2150076 w 2150076"/>
              <a:gd name="T3" fmla="*/ 0 h 1853514"/>
              <a:gd name="T4" fmla="*/ 1075038 w 2150076"/>
              <a:gd name="T5" fmla="*/ 1853514 h 185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76" h="1853514">
                <a:moveTo>
                  <a:pt x="0" y="0"/>
                </a:moveTo>
                <a:lnTo>
                  <a:pt x="2150076" y="0"/>
                </a:lnTo>
                <a:lnTo>
                  <a:pt x="1075038" y="18535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1269" name="Freeform 5"/>
          <p:cNvSpPr>
            <a:spLocks noChangeArrowheads="1"/>
          </p:cNvSpPr>
          <p:nvPr/>
        </p:nvSpPr>
        <p:spPr bwMode="auto">
          <a:xfrm>
            <a:off x="4030663" y="2351088"/>
            <a:ext cx="1603375" cy="1843087"/>
          </a:xfrm>
          <a:custGeom>
            <a:avLst/>
            <a:gdLst>
              <a:gd name="G0" fmla="*/ 1 0 0"/>
              <a:gd name="G1" fmla="*/ G0 52924 1"/>
              <a:gd name="G2" fmla="*/ G1 1 52924"/>
              <a:gd name="G3" fmla="*/ 1 0 0"/>
              <a:gd name="G4" fmla="*/ G3 18506 1"/>
              <a:gd name="G5" fmla="*/ G4 1 18506"/>
              <a:gd name="G6" fmla="*/ 52924 52924 1"/>
              <a:gd name="G7" fmla="*/ G6 1 52924"/>
              <a:gd name="G8" fmla="*/ 1 0 0"/>
              <a:gd name="G9" fmla="*/ G8 18506 1"/>
              <a:gd name="G10" fmla="*/ G9 1 18506"/>
              <a:gd name="G11" fmla="*/ 26462 52924 1"/>
              <a:gd name="G12" fmla="*/ G11 1 52924"/>
              <a:gd name="G13" fmla="*/ 18506 18506 1"/>
              <a:gd name="G14" fmla="*/ G13 1 18506"/>
              <a:gd name="G15" fmla="+- 52924 0 0"/>
              <a:gd name="G16" fmla="+- 18506 0 0"/>
              <a:gd name="T0" fmla="*/ 0 w 2150076"/>
              <a:gd name="T1" fmla="*/ 0 h 1853514"/>
              <a:gd name="T2" fmla="*/ 2150076 w 2150076"/>
              <a:gd name="T3" fmla="*/ 0 h 1853514"/>
              <a:gd name="T4" fmla="*/ 1075038 w 2150076"/>
              <a:gd name="T5" fmla="*/ 1853514 h 185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76" h="1853514">
                <a:moveTo>
                  <a:pt x="0" y="0"/>
                </a:moveTo>
                <a:lnTo>
                  <a:pt x="2150076" y="0"/>
                </a:lnTo>
                <a:lnTo>
                  <a:pt x="1075038" y="18535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7B195686-AC2C-7848-BDD3-7E5A5AC75FFF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smtClean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8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2770" name="Freeform 2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1" name="Freeform 3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2" name="Freeform 4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3" name="Freeform 5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4" name="Freeform 6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5" name="Freeform 7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6" name="Freeform 8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7" name="Freeform 9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8" name="Freeform 10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9" name="Freeform 11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0" name="Freeform 12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1" name="Freeform 13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2" name="Freeform 14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3" name="Freeform 15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4" name="Freeform 16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5" name="Freeform 17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6" name="Freeform 18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7" name="Freeform 19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8" name="Freeform 20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9" name="Freeform 21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0" name="Freeform 22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1" name="Freeform 23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2" name="Freeform 24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3" name="Freeform 25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4" name="Freeform 26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5" name="Freeform 27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6" name="Freeform 28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7" name="Freeform 29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8" name="Freeform 30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9" name="Freeform 31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0" name="Freeform 32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1" name="Freeform 33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2" name="Freeform 34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3" name="Freeform 35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4" name="Freeform 36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5" name="Freeform 37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6" name="Freeform 38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7" name="Freeform 39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8" name="Freeform 40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9" name="Freeform 41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0" name="Freeform 42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1" name="Freeform 43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2" name="Freeform 44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3" name="Freeform 45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4" name="Freeform 46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5" name="Freeform 47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6" name="Freeform 48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7" name="Freeform 49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8" name="Freeform 50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9" name="Freeform 51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0" name="Freeform 52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1" name="Freeform 53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2" name="Freeform 54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3" name="Freeform 55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4" name="Freeform 56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5" name="Freeform 57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6" name="Freeform 58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7" name="Freeform 59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8" name="Freeform 60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9" name="Freeform 61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0" name="Freeform 62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1" name="Freeform 63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2" name="Freeform 64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3" name="Freeform 65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4" name="Freeform 66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5" name="Freeform 67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6" name="Freeform 68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7" name="Freeform 69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8" name="Freeform 70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9" name="Freeform 71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0" name="Freeform 72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1" name="Freeform 73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2" name="Freeform 74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3" name="Freeform 75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4" name="Freeform 76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5" name="Freeform 77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6" name="Freeform 78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7" name="Freeform 79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8" name="Freeform 80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9" name="Freeform 81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0" name="Freeform 82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1" name="Freeform 83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2" name="Freeform 84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3" name="Freeform 85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4" name="Freeform 86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5" name="Freeform 87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6" name="Freeform 88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7" name="Freeform 89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8" name="Freeform 90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9" name="Freeform 91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0" name="Freeform 92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1" name="Freeform 93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2" name="Freeform 94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3" name="Freeform 95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4" name="Freeform 96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5" name="Freeform 97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6" name="Freeform 98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7" name="Freeform 99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8" name="Freeform 100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9" name="Freeform 101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0" name="Freeform 102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1" name="Freeform 103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2" name="Freeform 104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3" name="Freeform 105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4" name="Freeform 106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5" name="Freeform 107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6" name="Freeform 108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7" name="Freeform 109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8" name="Freeform 110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9" name="Freeform 111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0" name="Freeform 112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1" name="Freeform 113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2" name="Freeform 114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3" name="Freeform 115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4" name="Freeform 116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5" name="Freeform 117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6" name="Freeform 118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7" name="Freeform 119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8" name="Freeform 120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8" y="1289424"/>
            <a:ext cx="1701344" cy="13455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1" y="3482714"/>
            <a:ext cx="1136904" cy="89916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4" y="4394760"/>
            <a:ext cx="1434578" cy="113458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287528"/>
            <a:ext cx="8635379" cy="62378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" y="1168115"/>
            <a:ext cx="1519691" cy="1201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74">
            <a:off x="7141411" y="3306444"/>
            <a:ext cx="1402248" cy="11090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9" y="4467225"/>
            <a:ext cx="1357957" cy="107398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19" y="5348055"/>
            <a:ext cx="2830106" cy="886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0" y="283471"/>
            <a:ext cx="8593115" cy="6207286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9" y="64029"/>
            <a:ext cx="8672739" cy="626480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4" y="283794"/>
            <a:ext cx="8640547" cy="624154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4818130"/>
            <a:ext cx="2535936" cy="183184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3876061"/>
            <a:ext cx="3581277" cy="25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7"/>
            <a:ext cx="8613511" cy="6222019"/>
          </a:xfrm>
          <a:prstGeom prst="rect">
            <a:avLst/>
          </a:prstGeom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411760" y="2605058"/>
            <a:ext cx="7111554" cy="14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französischen Sprachraum</a:t>
            </a:r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Faszinierend groß und vielfältig.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81224" y="3561512"/>
            <a:ext cx="77768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Rund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280 Millionen Menschen sprechen weltweit Französisch 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auf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allen 5 Kontinenten: in Belgien, der Schweiz und Luxemburg,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auch in Kanada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, vielen nord- und westafrikanischen Ländern sowie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auf einer Vielzahl der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karibischen Inseln und im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Indischen Ozean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die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französischsprachige Welt ist ein riesiger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Wirtschaftsraum,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der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 Deutschland eng verbunden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ist </a:t>
            </a:r>
          </a:p>
          <a:p>
            <a:endParaRPr lang="de-DE" sz="6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der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Handelsaustausch mit diesen Ländern nimmt 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für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Deutschland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die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zweite Stelle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ein</a:t>
            </a:r>
            <a:endParaRPr lang="de-DE" sz="14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 Französisch weltweit mobil.</a:t>
            </a:r>
          </a:p>
          <a:p>
            <a:endParaRPr lang="de-DE" sz="16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x-none" dirty="0" smtClean="0">
              <a:solidFill>
                <a:srgbClr val="22222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14" y="85457"/>
            <a:ext cx="3831189" cy="276747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464496" cy="21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7"/>
            <a:ext cx="8613511" cy="6222019"/>
          </a:xfrm>
          <a:prstGeom prst="rect">
            <a:avLst/>
          </a:prstGeom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411760" y="2605058"/>
            <a:ext cx="7111554" cy="14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französischen Sprachraum</a:t>
            </a:r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Faszinierend groß und vielfältig.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14" y="85457"/>
            <a:ext cx="3831189" cy="276747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464496" cy="210346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58" y="3854780"/>
            <a:ext cx="2360432" cy="17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3445"/>
            <a:ext cx="8624558" cy="6229999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264924" y="2804309"/>
            <a:ext cx="3154948" cy="39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Die Vergangenheit </a:t>
            </a:r>
            <a:r>
              <a:rPr lang="de-DE" sz="1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verstehen,</a:t>
            </a:r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endParaRPr lang="de-DE" sz="1500" b="1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die </a:t>
            </a:r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Gegenwart </a:t>
            </a:r>
            <a:r>
              <a:rPr lang="de-DE" sz="1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leben,</a:t>
            </a:r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die </a:t>
            </a:r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Zukunft gestalten</a:t>
            </a:r>
            <a:r>
              <a:rPr lang="de-DE" sz="1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Frankreich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und Deutschland verbindet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b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eine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bewegte und intensive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Geschichte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mit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dem </a:t>
            </a:r>
            <a:r>
              <a:rPr lang="de-DE" sz="1350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Élysée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-Vertrag 1963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schufen  </a:t>
            </a:r>
          </a:p>
          <a:p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err="1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Général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 Gaulle und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Bundeskanzler </a:t>
            </a:r>
          </a:p>
          <a:p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Adenauer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den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Grundstein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für die </a:t>
            </a:r>
            <a:endParaRPr lang="de-DE" sz="135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historische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Aussöhnung beider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Länder 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daraus entwickelte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sich unsere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Demokratie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von heute, unsere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einzig- </a:t>
            </a:r>
          </a:p>
          <a:p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artige Verbundenheit 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und die Gründung </a:t>
            </a:r>
            <a:endParaRPr lang="de-DE" sz="135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3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Europas</a:t>
            </a:r>
            <a: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  <a:br>
              <a:rPr lang="de-DE" sz="13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Diese gemeinsame Verantwortung für Europa </a:t>
            </a:r>
            <a:r>
              <a:rPr lang="de-DE" sz="1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zeichnet </a:t>
            </a:r>
            <a:r>
              <a:rPr lang="de-DE" sz="15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uns aus.</a:t>
            </a: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7" y="117807"/>
            <a:ext cx="3561587" cy="25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5582" cy="624518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691"/>
            <a:ext cx="5832648" cy="4213247"/>
          </a:xfrm>
          <a:prstGeom prst="rect">
            <a:avLst/>
          </a:prstGeom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547664" y="1866271"/>
            <a:ext cx="5815409" cy="14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3000" dirty="0" smtClean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UND IN DIE WELT.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47664" y="2446358"/>
            <a:ext cx="5117190" cy="35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Einfach einzigartig in Europa</a:t>
            </a:r>
            <a:r>
              <a:rPr lang="de-DE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zählt zu den wichtigsten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Weltsprachen 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in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der Schule, während der Ausbildung oder im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Studium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die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Vielzahl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Schul- und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Städtepartnerschaften,</a:t>
            </a:r>
            <a:b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an Begegnungs- und Austauschprogrammen macht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die deutsch-französische Zusammenarbeit einzigartig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mit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als Grundlage ist der Erwerb anderer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romanischer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Sprachen, wie Spanisch oder Italienisch,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leichter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das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Delf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Sprachzertifikat oder der Doppelabschluss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Abibac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qualifizieren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für Europa und die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Welt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wer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spricht, lernt nicht nur andere Länder,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sondern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auch sich selbst und seine Heimat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intensiv kennen</a:t>
            </a:r>
            <a:endParaRPr lang="de-DE" sz="14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latin typeface="Source Sans Pro" charset="0"/>
                <a:ea typeface="Source Sans Pro" charset="0"/>
                <a:cs typeface="Source Sans Pro" charset="0"/>
              </a:rPr>
              <a:t> </a:t>
            </a:r>
            <a:endParaRPr lang="de-DE" sz="1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dirty="0" smtClean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600" dirty="0"/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x-none" dirty="0" smtClean="0">
              <a:solidFill>
                <a:srgbClr val="22222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1256">
            <a:off x="4914882" y="13627"/>
            <a:ext cx="5526024" cy="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" y="250595"/>
            <a:ext cx="8645582" cy="624518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297667" y="2051527"/>
            <a:ext cx="1587" cy="358775"/>
          </a:xfrm>
          <a:prstGeom prst="line">
            <a:avLst/>
          </a:prstGeom>
          <a:noFill/>
          <a:ln w="6480" cap="flat">
            <a:solidFill>
              <a:srgbClr val="222222">
                <a:alpha val="39999"/>
              </a:srgbClr>
            </a:solidFill>
            <a:miter lim="800000"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05600" y="1017615"/>
            <a:ext cx="6341326" cy="11680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wertvolle Zusatzqualifikation / Institut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français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ist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offizielles Prüfungszentrum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bescheinigt Französisch als Fremdsprache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in Hörverstehen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, Leseverstehen,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schriftl. und </a:t>
            </a:r>
            <a:r>
              <a:rPr lang="de-DE" sz="1400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mündl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Ausdruck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/ Niveau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: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Delf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  A1, A2, B1 und B2  /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Dalf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C1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und C2</a:t>
            </a:r>
            <a:endParaRPr lang="de-DE" sz="14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institutfrancais.de/franzoesisch-lernen/</a:t>
            </a:r>
            <a:r>
              <a:rPr lang="de-DE" sz="14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delf-dalf</a:t>
            </a: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05600" y="692696"/>
            <a:ext cx="5472608" cy="7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b="1" dirty="0" smtClean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DELF/DALF · DAS SPRACHZERTIFIKAT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36" y="261327"/>
            <a:ext cx="3733184" cy="2696687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305600" y="2611071"/>
            <a:ext cx="6514872" cy="13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die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Plattform für deutsch-französischen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Schüler-Austausch </a:t>
            </a: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(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Programm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Sauzay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oder Voltaire), für ein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Praktikum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oder einen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Ferienjob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fördert und intensiviert die Beziehungen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zwischen jungen Menschen in Deutschland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und Frankreich und bringt die Kultur des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Nachbarlandes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näher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www.dfjw.org</a:t>
            </a: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05600" y="2348880"/>
            <a:ext cx="2274888" cy="3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b="1" dirty="0" smtClean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DFJW/OFAJ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53288"/>
            <a:ext cx="1872208" cy="135240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05600" y="4399847"/>
            <a:ext cx="5866800" cy="172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Wer Land und Leute intensiv kennenlernen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will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: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betreuter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Aufenthaltsaustausch in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Frankreich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6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Monate in Frankreich und 6 Monate Aufnahme der/des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Austauschpartners/in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Ab der 8.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Klasse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2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www.dfjw.org</a:t>
            </a:r>
            <a:r>
              <a:rPr lang="de-DE" sz="12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/</a:t>
            </a:r>
            <a:r>
              <a:rPr lang="de-DE" sz="12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voltaire</a:t>
            </a:r>
            <a:r>
              <a:rPr lang="de-DE" sz="12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-programm</a:t>
            </a:r>
            <a:endParaRPr lang="de-DE" sz="12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305600" y="4065620"/>
            <a:ext cx="4714672" cy="4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b="1" dirty="0" smtClean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VOLTAIRE PROGRAMM</a:t>
            </a: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299254" y="3645024"/>
            <a:ext cx="0" cy="467419"/>
          </a:xfrm>
          <a:prstGeom prst="line">
            <a:avLst/>
          </a:prstGeom>
          <a:noFill/>
          <a:ln w="6480" cap="flat">
            <a:solidFill>
              <a:srgbClr val="222222">
                <a:alpha val="39999"/>
              </a:srgbClr>
            </a:solidFill>
            <a:miter lim="800000"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ea typeface="+mn-ea"/>
              <a:cs typeface="+mn-cs"/>
            </a:endParaRP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84" y="1152509"/>
            <a:ext cx="4969221" cy="35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" y="250595"/>
            <a:ext cx="8645582" cy="624518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297668" y="2134121"/>
            <a:ext cx="0" cy="1552866"/>
          </a:xfrm>
          <a:prstGeom prst="line">
            <a:avLst/>
          </a:prstGeom>
          <a:noFill/>
          <a:ln w="6480" cap="flat">
            <a:solidFill>
              <a:srgbClr val="222222">
                <a:alpha val="39999"/>
              </a:srgbClr>
            </a:solidFill>
            <a:miter lim="800000"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05600" y="685048"/>
            <a:ext cx="5472608" cy="7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BRIGITTE-SAUZAY-AUSTAUSCH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05600" y="3927076"/>
            <a:ext cx="4354632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Lernen, studieren oder arbeiten in Frankreich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?</a:t>
            </a:r>
          </a:p>
          <a:p>
            <a:r>
              <a:rPr lang="de-DE" sz="6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ein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oder mehrere Semester in Frankreich studieren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einen Ausbildungspraktikum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in Frankreich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absolvieren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finanzielle Unterstützung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durch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das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EU-Kooperationsprogramm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Erasmus+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www.erasmusplus.de</a:t>
            </a: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305600" y="3592849"/>
            <a:ext cx="4714672" cy="4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ERASMUS+ PROGRAMM</a:t>
            </a: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6" y="742580"/>
            <a:ext cx="1876760" cy="1355688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305600" y="1017615"/>
            <a:ext cx="6341326" cy="22760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Einfacher, schneller und effektiver geht es nicht: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über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die Schule oder über die Rubrik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Kleinanzeigen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findet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jeder Interessierte den individuell passenden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Austauschpartner 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Teilnehmer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(8. bis 10. Klasse · in Gesamtschulen 8. bis 11. Klasse)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verbringen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drei Monate in Frankreich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Teilnehmer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nehmen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drei Monate einen französischen Gastschüler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auf 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Schulbesuch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im anderen Land beträgt mindestens sechs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Wochen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</a:p>
          <a:p>
            <a:endParaRPr lang="de-DE" sz="600" b="1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www.dfjw.org</a:t>
            </a:r>
            <a:r>
              <a:rPr lang="de-DE" sz="14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/</a:t>
            </a:r>
            <a:r>
              <a:rPr lang="de-DE" sz="14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brigitte</a:t>
            </a:r>
            <a:r>
              <a:rPr lang="de-DE" sz="14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-</a:t>
            </a:r>
            <a:r>
              <a:rPr lang="de-DE" sz="1400" b="1" dirty="0" err="1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sauzay</a:t>
            </a:r>
            <a:r>
              <a:rPr lang="de-DE" sz="14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-programm</a:t>
            </a: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36" y="1635858"/>
            <a:ext cx="3264408" cy="5294376"/>
          </a:xfrm>
          <a:prstGeom prst="rect">
            <a:avLst/>
          </a:prstGeom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305600" y="5924820"/>
            <a:ext cx="7886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2400" b="1" dirty="0" smtClean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MIT FRANZÖSISCH WEITERKOMMEN.</a:t>
            </a:r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6" y="3686987"/>
            <a:ext cx="1868816" cy="13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72591" cy="626469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" y="332655"/>
            <a:ext cx="5482674" cy="3960441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4632514" cy="3346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640"/>
            <a:ext cx="8655990" cy="625270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6721189" cy="4855089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0" y="272489"/>
            <a:ext cx="8607632" cy="6217772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47664" y="3398992"/>
            <a:ext cx="6697807" cy="217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eine vielversprechende Zukunft für unsere Kinder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</a:t>
            </a:r>
            <a:r>
              <a:rPr lang="de-DE" altLang="x-none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280 Mio. Menschen sprechen Französisch auf fünf Kontinenten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in Europa sind Deutschland und Frankreich die wichtigsten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 Handelspartner für einander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deutsch-französische Verbundenheit prägt Europa</a:t>
            </a:r>
            <a:endParaRPr lang="de-DE" altLang="x-none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x-none" dirty="0" smtClean="0">
              <a:solidFill>
                <a:srgbClr val="22222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6" presetClass="entr" presetSubtype="37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72591" cy="6264696"/>
          </a:xfrm>
          <a:prstGeom prst="rect">
            <a:avLst/>
          </a:prstGeom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890414" y="3473858"/>
            <a:ext cx="2757488" cy="89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MAYA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13 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Jahre</a:t>
            </a:r>
          </a:p>
          <a:p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es schön klingt.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270204" y="4618284"/>
            <a:ext cx="2473175" cy="14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Simon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17 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Jahre</a:t>
            </a:r>
          </a:p>
          <a:p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ich ich damit 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eine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weitere romanische Sprache leichter lernen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konnte.</a:t>
            </a:r>
            <a:endParaRPr lang="de-DE" sz="14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100" dirty="0">
              <a:effectLst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90414" y="4618284"/>
            <a:ext cx="2757488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Lukas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14 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Jahre</a:t>
            </a:r>
          </a:p>
          <a:p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Flirten auf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</a:t>
            </a: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viel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mehr Spaß macht und gut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ankommt. 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" y="271051"/>
            <a:ext cx="6627650" cy="2456469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83577" y="4596811"/>
            <a:ext cx="2757488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LEAH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13 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Jahre</a:t>
            </a:r>
          </a:p>
          <a:p>
            <a: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ich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mich mit dieser 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Sprache in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vielen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Ländern </a:t>
            </a: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der Welt verständigen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kann. 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55667" y="2334517"/>
            <a:ext cx="2592197" cy="196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Dorothee 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44 Jahre</a:t>
            </a:r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Promovierte Biologin</a:t>
            </a:r>
            <a:endParaRPr lang="de-D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ich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Wissenschaftlerin bin,</a:t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in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Madagaskar und Ruanda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forsche und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französisch-sprachigen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Kollegen kooperiere.</a:t>
            </a:r>
            <a:endParaRPr lang="de-DE" sz="14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70204" y="2334517"/>
            <a:ext cx="2757488" cy="15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MICHAEL </a:t>
            </a:r>
            <a:r>
              <a:rPr lang="de-DE" altLang="x-non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32Jahre</a:t>
            </a:r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Großhandelskaufmann</a:t>
            </a:r>
            <a:endParaRPr lang="de-D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ein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Großteil meiner 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Exporte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in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französisch-</a:t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sprachige Länder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geht. 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615">
            <a:off x="5834930" y="996521"/>
            <a:ext cx="4635056" cy="17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8" y="276408"/>
            <a:ext cx="8650773" cy="624893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210"/>
            <a:ext cx="9827323" cy="7098824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38" y="-724752"/>
            <a:ext cx="9843528" cy="711053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980" y="-121348"/>
            <a:ext cx="9374998" cy="6772084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2" name="Bild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84" y="742866"/>
            <a:ext cx="5176637" cy="14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2" y="260648"/>
            <a:ext cx="8618763" cy="622581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" y="166864"/>
            <a:ext cx="8640749" cy="624169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1" y="259060"/>
            <a:ext cx="8620961" cy="622740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0" y="294701"/>
            <a:ext cx="8585469" cy="6201762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448219" y="3086087"/>
            <a:ext cx="3731669" cy="30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Mitreißend </a:t>
            </a:r>
            <a:endParaRPr lang="de-DE" sz="2400" b="1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2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und mittendrin.</a:t>
            </a:r>
          </a:p>
          <a:p>
            <a:endParaRPr lang="de-DE" sz="800" b="1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verbindet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Menschen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 jeden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Alters,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jeder Hautfarbe</a:t>
            </a:r>
          </a:p>
          <a:p>
            <a:endParaRPr lang="de-DE" sz="6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zählt zu den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wichtigsten</a:t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Weltsprachen und 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macht mobil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r>
              <a:rPr lang="de-DE" sz="6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eröffnet 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unbegrenzte</a:t>
            </a:r>
            <a:b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Möglichkeiten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 Französisch geht einfach mehr. </a:t>
            </a:r>
          </a:p>
          <a:p>
            <a:r>
              <a:rPr lang="de-DE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Prêt</a:t>
            </a:r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à </a:t>
            </a:r>
            <a:r>
              <a:rPr lang="de-DE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parler</a:t>
            </a:r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?</a:t>
            </a: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2" name="Rectangle 9"/>
          <p:cNvSpPr>
            <a:spLocks noChangeArrowheads="1"/>
          </p:cNvSpPr>
          <p:nvPr/>
        </p:nvSpPr>
        <p:spPr bwMode="auto">
          <a:xfrm rot="21119833">
            <a:off x="5885182" y="5176555"/>
            <a:ext cx="2127131" cy="1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1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Mit dem </a:t>
            </a:r>
            <a:r>
              <a:rPr lang="de-DE" sz="1100" b="1" dirty="0" err="1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Abibac</a:t>
            </a:r>
            <a:r>
              <a:rPr lang="de-DE" sz="11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erlangen Schülerinnen und Schüler gleichzeitig das deutsche Abitur und das französische </a:t>
            </a:r>
            <a:r>
              <a:rPr lang="de-DE" sz="1100" b="1" dirty="0" err="1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Baccalauréat</a:t>
            </a:r>
            <a:r>
              <a:rPr lang="de-DE" sz="11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2" y="284624"/>
            <a:ext cx="6260524" cy="4522326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12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1589881" y="773113"/>
            <a:ext cx="7059613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5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99" flipH="1">
            <a:off x="4275040" y="569556"/>
            <a:ext cx="5851833" cy="64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1071210" y="3668972"/>
            <a:ext cx="5414638" cy="177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5400" dirty="0" smtClean="0">
                <a:solidFill>
                  <a:srgbClr val="222222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ABIBAC</a:t>
            </a: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5400" dirty="0" smtClean="0">
                <a:solidFill>
                  <a:srgbClr val="222222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EINFACH</a:t>
            </a: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5400" dirty="0" smtClean="0">
                <a:solidFill>
                  <a:srgbClr val="222222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MEHR.</a:t>
            </a:r>
          </a:p>
        </p:txBody>
      </p:sp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1071210" y="5537778"/>
            <a:ext cx="3528129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dirty="0" smtClean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DER DOPPELABSCHLUSS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83" y="1913584"/>
            <a:ext cx="3823360" cy="276182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4295668"/>
            <a:ext cx="389861" cy="308335"/>
          </a:xfrm>
          <a:prstGeom prst="rect">
            <a:avLst/>
          </a:prstGeom>
        </p:spPr>
      </p:pic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4405336" y="4279142"/>
            <a:ext cx="3528129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Liefert </a:t>
            </a:r>
            <a:r>
              <a:rPr lang="de-DE" sz="1200" dirty="0" smtClean="0">
                <a:latin typeface="Source Sans Pro" charset="0"/>
                <a:ea typeface="Source Sans Pro" charset="0"/>
                <a:cs typeface="Source Sans Pro" charset="0"/>
              </a:rPr>
              <a:t>optimale Zugangsvoraussetzungen </a:t>
            </a:r>
          </a:p>
          <a:p>
            <a:r>
              <a:rPr lang="de-DE" sz="1200" dirty="0" smtClean="0">
                <a:latin typeface="Source Sans Pro" charset="0"/>
                <a:ea typeface="Source Sans Pro" charset="0"/>
                <a:cs typeface="Source Sans Pro" charset="0"/>
              </a:rPr>
              <a:t>für deutsch-französische </a:t>
            </a:r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Bildungsgänge</a:t>
            </a:r>
          </a:p>
        </p:txBody>
      </p:sp>
      <p:pic>
        <p:nvPicPr>
          <p:cNvPr id="132" name="Bild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4736553"/>
            <a:ext cx="389861" cy="308335"/>
          </a:xfrm>
          <a:prstGeom prst="rect">
            <a:avLst/>
          </a:prstGeom>
        </p:spPr>
      </p:pic>
      <p:sp>
        <p:nvSpPr>
          <p:cNvPr id="133" name="Rectangle 5"/>
          <p:cNvSpPr>
            <a:spLocks noChangeArrowheads="1"/>
          </p:cNvSpPr>
          <p:nvPr/>
        </p:nvSpPr>
        <p:spPr bwMode="auto">
          <a:xfrm>
            <a:off x="4405336" y="4720027"/>
            <a:ext cx="3528129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Vermittelt und verstärkt inter-</a:t>
            </a:r>
          </a:p>
          <a:p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kulturelles Wissen und Verständnis</a:t>
            </a:r>
          </a:p>
        </p:txBody>
      </p:sp>
      <p:pic>
        <p:nvPicPr>
          <p:cNvPr id="134" name="Bild 1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5227531"/>
            <a:ext cx="389861" cy="308335"/>
          </a:xfrm>
          <a:prstGeom prst="rect">
            <a:avLst/>
          </a:prstGeom>
        </p:spPr>
      </p:pic>
      <p:sp>
        <p:nvSpPr>
          <p:cNvPr id="135" name="Rectangle 5"/>
          <p:cNvSpPr>
            <a:spLocks noChangeArrowheads="1"/>
          </p:cNvSpPr>
          <p:nvPr/>
        </p:nvSpPr>
        <p:spPr bwMode="auto">
          <a:xfrm>
            <a:off x="4405336" y="5211005"/>
            <a:ext cx="3528129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Vereinfacht durch intensiven Fremdsprachen-</a:t>
            </a:r>
            <a:b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200" dirty="0" smtClean="0">
                <a:latin typeface="Source Sans Pro" charset="0"/>
                <a:ea typeface="Source Sans Pro" charset="0"/>
                <a:cs typeface="Source Sans Pro" charset="0"/>
              </a:rPr>
              <a:t>Unterricht </a:t>
            </a:r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den Zugang zu weiteren Sprachen</a:t>
            </a:r>
          </a:p>
        </p:txBody>
      </p:sp>
      <p:pic>
        <p:nvPicPr>
          <p:cNvPr id="136" name="Bild 1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20" y="5749782"/>
            <a:ext cx="389861" cy="308335"/>
          </a:xfrm>
          <a:prstGeom prst="rect">
            <a:avLst/>
          </a:prstGeom>
        </p:spPr>
      </p:pic>
      <p:sp>
        <p:nvSpPr>
          <p:cNvPr id="137" name="Rectangle 5"/>
          <p:cNvSpPr>
            <a:spLocks noChangeArrowheads="1"/>
          </p:cNvSpPr>
          <p:nvPr/>
        </p:nvSpPr>
        <p:spPr bwMode="auto">
          <a:xfrm>
            <a:off x="4411721" y="5733256"/>
            <a:ext cx="3528129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Macht mit Französisch fit für die europäische </a:t>
            </a:r>
            <a:b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und internationale Wirtschaft, Politik, </a:t>
            </a:r>
            <a:b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200" dirty="0">
                <a:latin typeface="Source Sans Pro" charset="0"/>
                <a:ea typeface="Source Sans Pro" charset="0"/>
                <a:cs typeface="Source Sans Pro" charset="0"/>
              </a:rPr>
              <a:t>Wissenschaft und Verwaltung 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08" y="4988479"/>
            <a:ext cx="1349394" cy="10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" y="274764"/>
            <a:ext cx="8612165" cy="62210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4" y="245484"/>
            <a:ext cx="8445052" cy="6100332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685518" y="2162175"/>
            <a:ext cx="3443570" cy="39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Kontrastreich und bunt.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Faszinierende Orte entdecken.</a:t>
            </a:r>
          </a:p>
          <a:p>
            <a:endParaRPr lang="de-DE" sz="600" b="1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Frankreich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liegt in der Mitte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Europas</a:t>
            </a:r>
          </a:p>
          <a:p>
            <a:endParaRPr lang="de-DE" sz="6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eine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unvergleichliche Vielfalt voller </a:t>
            </a:r>
            <a:endParaRPr lang="de-DE" sz="14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landschaftlicher Gegensätze: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zerklüftete</a:t>
            </a: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Küsten in der Bretagne und Normandie, </a:t>
            </a:r>
            <a:endParaRPr lang="de-DE" sz="14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endlos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weite Sandstrände </a:t>
            </a:r>
            <a:endParaRPr lang="de-DE" sz="600" spc="2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herrschaftliche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Schlösser an der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Loire</a:t>
            </a:r>
          </a:p>
          <a:p>
            <a:endParaRPr lang="de-DE" sz="6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der mediterrane Süden </a:t>
            </a:r>
            <a:endParaRPr lang="de-DE" sz="14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mit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über 300 Sonnentagen im Jahr </a:t>
            </a:r>
            <a:endParaRPr lang="de-DE" sz="14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die </a:t>
            </a:r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urigen Dörfer der Provence. </a:t>
            </a:r>
            <a:endParaRPr lang="de-DE" sz="1400" spc="2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Und doch führen alle Wege nach Paris. </a:t>
            </a:r>
            <a:endParaRPr lang="de-DE" sz="1400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Prachtvoll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, lebendig und modern</a:t>
            </a:r>
            <a:r>
              <a:rPr lang="de-DE" sz="14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endParaRPr lang="de-DE" sz="8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Auf geht’s zur Tour de France.</a:t>
            </a: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6" y="267685"/>
            <a:ext cx="8629654" cy="623368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" y="280775"/>
            <a:ext cx="8628643" cy="6232950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553188" y="2143124"/>
            <a:ext cx="4787161" cy="39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Gemeinsam </a:t>
            </a:r>
            <a:r>
              <a:rPr lang="de-DE" b="1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bewegen wir mehr. </a:t>
            </a:r>
          </a:p>
          <a:p>
            <a:endParaRPr lang="de-DE" sz="600" b="1" dirty="0" smtClean="0">
              <a:solidFill>
                <a:srgbClr val="2F4B5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· Frankreich 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ist einer der wichtigsten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Wirtschaftspartner   </a:t>
            </a:r>
          </a:p>
          <a:p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 Deutschlands</a:t>
            </a:r>
          </a:p>
          <a:p>
            <a:endParaRPr lang="de-DE" sz="600" dirty="0" smtClean="0">
              <a:solidFill>
                <a:srgbClr val="2F4B5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ist Amtssprache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in 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29 Staaten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und Arbeits- </a:t>
            </a:r>
          </a:p>
          <a:p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err="1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sprache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zahlreicher internationaler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Organisationen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</a:p>
          <a:p>
            <a:endParaRPr lang="de-DE" sz="600" dirty="0">
              <a:solidFill>
                <a:srgbClr val="2F4B5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ermöglicht den Zugang zu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einem der  </a:t>
            </a:r>
          </a:p>
          <a:p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  bedeutendsten </a:t>
            </a:r>
            <a:r>
              <a:rPr lang="de-DE" sz="14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Arbeits- und </a:t>
            </a:r>
            <a:r>
              <a:rPr lang="de-DE" sz="1400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Forschungsmärkte Europas </a:t>
            </a:r>
            <a:endParaRPr lang="de-DE" sz="1400" dirty="0">
              <a:solidFill>
                <a:srgbClr val="2F4B5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6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/>
            </a:r>
            <a:br>
              <a:rPr lang="de-DE" sz="600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b="1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Das </a:t>
            </a:r>
            <a:r>
              <a:rPr lang="de-DE" b="1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Beste aus beiden Ländern </a:t>
            </a:r>
            <a:endParaRPr lang="de-DE" b="1" dirty="0" smtClean="0">
              <a:solidFill>
                <a:srgbClr val="2F4B59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b="1" dirty="0" smtClean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ist unser </a:t>
            </a:r>
            <a:r>
              <a:rPr lang="de-DE" b="1" dirty="0">
                <a:solidFill>
                  <a:srgbClr val="2F4B59"/>
                </a:solidFill>
                <a:latin typeface="Source Sans Pro" charset="0"/>
                <a:ea typeface="Source Sans Pro" charset="0"/>
                <a:cs typeface="Source Sans Pro" charset="0"/>
              </a:rPr>
              <a:t>Erfolg von morgen. </a:t>
            </a: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457305" y="6510416"/>
            <a:ext cx="2032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00305C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Zahlen und Fakten: </a:t>
            </a:r>
            <a:r>
              <a:rPr lang="de-DE" sz="800" dirty="0" err="1">
                <a:solidFill>
                  <a:srgbClr val="00305C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www.ambafrance-de.org</a:t>
            </a:r>
            <a:endParaRPr lang="de-DE" sz="800" dirty="0">
              <a:solidFill>
                <a:srgbClr val="00305C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57" y="2895600"/>
            <a:ext cx="8095385" cy="6053288"/>
          </a:xfrm>
          <a:prstGeom prst="rect">
            <a:avLst/>
          </a:prstGeom>
        </p:spPr>
      </p:pic>
      <p:sp>
        <p:nvSpPr>
          <p:cNvPr id="130" name="Rechteck 129"/>
          <p:cNvSpPr/>
          <p:nvPr/>
        </p:nvSpPr>
        <p:spPr>
          <a:xfrm rot="21434226">
            <a:off x="6572394" y="5228213"/>
            <a:ext cx="21497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Berufsorientierung: </a:t>
            </a:r>
            <a:endParaRPr lang="de-DE" sz="12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2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Praktikums- </a:t>
            </a:r>
            <a:r>
              <a:rPr lang="de-DE" sz="12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und </a:t>
            </a:r>
            <a:r>
              <a:rPr lang="de-DE" sz="12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Aus-</a:t>
            </a:r>
            <a:br>
              <a:rPr lang="de-DE" sz="12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2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bildungsplätze </a:t>
            </a:r>
            <a:r>
              <a:rPr lang="de-DE" sz="12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in Frankreich </a:t>
            </a:r>
            <a:endParaRPr lang="de-DE" sz="12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2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2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und Deutschland finden</a:t>
            </a:r>
          </a:p>
          <a:p>
            <a:endParaRPr lang="de-DE" sz="4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2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www.ee-francoallemand.com</a:t>
            </a:r>
            <a:endParaRPr lang="de-DE" sz="12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31" name="Rechteck 130"/>
          <p:cNvSpPr/>
          <p:nvPr/>
        </p:nvSpPr>
        <p:spPr>
          <a:xfrm rot="21434226">
            <a:off x="6504115" y="4764035"/>
            <a:ext cx="2149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Plattform</a:t>
            </a:r>
            <a:r>
              <a:rPr lang="de-DE" sz="1400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</a:p>
          <a:p>
            <a:r>
              <a:rPr lang="de-DE" sz="1400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„</a:t>
            </a:r>
            <a:r>
              <a:rPr lang="de-DE" sz="1400" b="1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Écoles-Entreprises</a:t>
            </a:r>
            <a:r>
              <a:rPr lang="de-DE" sz="1400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”</a:t>
            </a:r>
          </a:p>
        </p:txBody>
      </p:sp>
      <p:sp>
        <p:nvSpPr>
          <p:cNvPr id="132" name="Rechteck 131"/>
          <p:cNvSpPr/>
          <p:nvPr/>
        </p:nvSpPr>
        <p:spPr>
          <a:xfrm rot="21434226">
            <a:off x="1336449" y="5111828"/>
            <a:ext cx="276134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Auszubildende lernen frühzeitig </a:t>
            </a:r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die </a:t>
            </a: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Arbeitswelt </a:t>
            </a:r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im </a:t>
            </a: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Partnerland kennen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fördern ein Praktikum oder ein   </a:t>
            </a:r>
          </a:p>
          <a:p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Berufsbildungsprojekt im Partnerland 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drei- </a:t>
            </a:r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bis </a:t>
            </a: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vierwöchige Gruppen-</a:t>
            </a:r>
            <a:b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austausche </a:t>
            </a:r>
            <a:r>
              <a:rPr lang="de-DE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für </a:t>
            </a:r>
            <a:r>
              <a:rPr lang="de-DE" sz="12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Berufsschüler</a:t>
            </a:r>
          </a:p>
          <a:p>
            <a:endParaRPr lang="de-DE" sz="5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200" dirty="0" err="1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www.dfs-sfa.org</a:t>
            </a:r>
            <a:endParaRPr lang="de-DE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800" dirty="0" smtClean="0">
                <a:solidFill>
                  <a:schemeClr val="bg1"/>
                </a:solidFill>
              </a:rPr>
              <a:t> 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33" name="Rechteck 132"/>
          <p:cNvSpPr/>
          <p:nvPr/>
        </p:nvSpPr>
        <p:spPr>
          <a:xfrm rot="21434226">
            <a:off x="1303982" y="4858584"/>
            <a:ext cx="2149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DFS/SFA</a:t>
            </a:r>
          </a:p>
        </p:txBody>
      </p:sp>
    </p:spTree>
    <p:extLst>
      <p:ext uri="{BB962C8B-B14F-4D97-AF65-F5344CB8AC3E}">
        <p14:creationId xmlns:p14="http://schemas.microsoft.com/office/powerpoint/2010/main" val="10485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7" y="276794"/>
            <a:ext cx="8650238" cy="624854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7" y="158996"/>
            <a:ext cx="7499211" cy="5417098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" y="276249"/>
            <a:ext cx="8650990" cy="6249093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95" y="146632"/>
            <a:ext cx="8934116" cy="6453610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352686" y="4567237"/>
            <a:ext cx="5170442" cy="203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Für unsere Welt von morgen.</a:t>
            </a:r>
          </a:p>
          <a:p>
            <a:endParaRPr lang="de-DE" sz="600" b="1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in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Wissenschaft, Forschung und Technik hat die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deutsch-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französische  Zusammenarbeit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Tradition und wirkt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nachhaltig</a:t>
            </a:r>
          </a:p>
          <a:p>
            <a:endParaRPr lang="de-DE" sz="6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2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etwa 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in der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Biotechnologie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, der Medizin, der </a:t>
            </a:r>
            <a:r>
              <a:rPr lang="de-DE" sz="140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Klimaforschung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endParaRPr lang="de-DE" sz="1400" dirty="0" smtClean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-2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de-DE" sz="1400" spc="-2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den </a:t>
            </a:r>
            <a:r>
              <a:rPr lang="de-DE" sz="1400" spc="-2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neuen </a:t>
            </a:r>
            <a:r>
              <a:rPr lang="de-DE" sz="1400" spc="-2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IT-Sicherheitslösungen </a:t>
            </a:r>
            <a:r>
              <a:rPr lang="de-DE" sz="1400" spc="-2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sowie der Luft- </a:t>
            </a:r>
            <a:r>
              <a:rPr lang="de-DE" sz="1400" spc="-20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und Raumfahrt</a:t>
            </a:r>
            <a:r>
              <a:rPr lang="de-DE" sz="1400" spc="-2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  <a:r>
              <a:rPr lang="de-DE" sz="1200" spc="-20" dirty="0">
                <a:solidFill>
                  <a:srgbClr val="00305C"/>
                </a:solidFill>
              </a:rPr>
              <a:t/>
            </a:r>
            <a:br>
              <a:rPr lang="de-DE" sz="1200" spc="-20" dirty="0">
                <a:solidFill>
                  <a:srgbClr val="00305C"/>
                </a:solidFill>
              </a:rPr>
            </a:br>
            <a:endParaRPr lang="de-DE" sz="600" spc="-20" dirty="0">
              <a:solidFill>
                <a:srgbClr val="00305C"/>
              </a:solidFill>
            </a:endParaRPr>
          </a:p>
          <a:p>
            <a:r>
              <a:rPr lang="de-DE" sz="1400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Gemeinsame Innovationen sind die </a:t>
            </a:r>
            <a:r>
              <a:rPr lang="de-DE" sz="14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treibende Kraft </a:t>
            </a:r>
            <a:r>
              <a:rPr lang="de-DE" sz="1400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unseres Wohlstandes und unserer </a:t>
            </a:r>
            <a:r>
              <a:rPr lang="de-DE" sz="1400" b="1" dirty="0" smtClean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Lebensqualität</a:t>
            </a:r>
            <a:r>
              <a:rPr lang="de-DE" sz="1200" b="1" dirty="0">
                <a:solidFill>
                  <a:srgbClr val="00305C"/>
                </a:solidFill>
              </a:rPr>
              <a:t>. </a:t>
            </a:r>
            <a:endParaRPr lang="de-DE" sz="1200" dirty="0">
              <a:solidFill>
                <a:srgbClr val="00305C"/>
              </a:solidFill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71" y="4676066"/>
            <a:ext cx="3210974" cy="23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Macintosh PowerPoint</Application>
  <PresentationFormat>Bildschirmpräsentation (4:3)</PresentationFormat>
  <Paragraphs>226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17</vt:i4>
      </vt:variant>
      <vt:variant>
        <vt:lpstr>Folientitel</vt:lpstr>
      </vt:variant>
      <vt:variant>
        <vt:i4>17</vt:i4>
      </vt:variant>
    </vt:vector>
  </HeadingPairs>
  <TitlesOfParts>
    <vt:vector size="42" baseType="lpstr">
      <vt:lpstr>Arial Unicode MS</vt:lpstr>
      <vt:lpstr>Calibri</vt:lpstr>
      <vt:lpstr>Source Sans Pro</vt:lpstr>
      <vt:lpstr>Source Sans Pro Black</vt:lpstr>
      <vt:lpstr>Source Sans Pro Light</vt:lpstr>
      <vt:lpstr>Source Sans Pro Semibold</vt:lpstr>
      <vt:lpstr>Times New Roman</vt:lpstr>
      <vt:lpstr>Arial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Martin Schauer</cp:lastModifiedBy>
  <cp:revision>96</cp:revision>
  <cp:lastPrinted>2017-03-02T09:39:54Z</cp:lastPrinted>
  <dcterms:created xsi:type="dcterms:W3CDTF">1601-01-01T00:00:00Z</dcterms:created>
  <dcterms:modified xsi:type="dcterms:W3CDTF">2017-03-02T09:39:55Z</dcterms:modified>
</cp:coreProperties>
</file>