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22" d="100"/>
          <a:sy n="122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6DD78A1-48F5-4C90-812D-98336D263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E099F6CC-918B-4F4C-9B3C-C8C11A2EA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DFE2B99-D954-47D9-88B3-47107F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ED49222-832A-4806-B6E2-869C8ECE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92690F7-2EAC-41D0-B7CB-8E55BD8ED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01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9DF8A1-7928-4840-8F32-DF9479C4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716F557A-BC70-4F6F-A02F-63BB5E279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D2380CB-7C3A-4DD6-B3CC-6C0CF9615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3F806A1-9310-42E3-854B-1AA6AF9C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ECA5035-CADB-4B39-9367-58C2AB71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47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739EE773-D1A5-4AFB-B1CE-CF53A0085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084A480B-D23B-4661-BF2F-9919D8E6F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B9F1F03-F48B-408B-A7BF-04B2DCEEC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F33EA3E-7336-4314-819D-E67E24C5D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6FD974E-D69E-4A48-A0E7-60683BDFE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18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E82B49F-5C77-465C-94FA-589E439A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776CA07-4D90-480F-B49B-EE9AAAC7B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EA42117-4470-4A9B-92BA-52BEC93C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5F72083-3411-4A35-97DE-BAF6157E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B453412-D6EA-4FC7-A80A-74CA544F8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97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25F45E5-6E2C-40BE-8284-35ECFA11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BCEA8C00-60C3-4EEA-B747-8A06FA8F3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937FCA6-0170-4186-A5FC-7ABA1B1D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8A74843-7A8B-4171-B555-E1EF9B116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70BFD70-4BDC-4969-8274-C9B00F47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07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295B9AB-93C7-4E35-ABEA-2B9B4BAB5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F7C8461-0DF2-4719-84AC-EC90BEA086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D36B791-23BC-4E7B-B7F7-D6D5630A7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E124D7A8-6C92-4B49-A178-E73E2216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BAD3E99-72EA-4326-9648-B1A9B082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50503E87-B492-4CF9-BD63-DC0396E6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19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266886D-A50C-45CD-ACCF-ACC6D870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5846A53A-2D9C-4428-972E-C07EDF254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A5AD886F-9531-44B1-A719-CB75381A1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3C8F90D5-8FD5-40AC-871B-FA324C9CB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110268F3-4F41-4E43-A8C3-30D09A2D1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598C25DA-42FD-4C96-A863-D5933B38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DE62BE84-D79F-4819-B587-8638DA823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4ECBE2BE-8288-4ACA-8D4C-28B2EFA95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6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497BE2F-0829-4419-B037-B5C1D7AF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D704405F-AF41-464D-9521-E81EA6E8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5E813BD2-8645-4AF2-9A13-0069D626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1D067BA9-07C1-470E-86F4-C39FA1D6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40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12EBB1B8-1453-49E7-909F-4D95820D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B8E5033F-2DC2-40BA-A700-098DD534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E738C7AD-42FE-4D69-A94F-F6D307436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8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E241885-4501-48BD-86C1-DF2F328C5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FED2068-53B9-42B0-AD63-414D53B48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30660849-986C-43E0-848B-7054AA1C9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F8393F68-FB6C-42CC-994B-F3E83C84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9A10EEFC-1875-49C2-9EEC-0FD1909FC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9203F0B2-C67C-4699-B980-C309E98F5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18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ADF5C93-24EE-470A-B4E5-1CC97B437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57CFCA07-3E5B-4FAE-B8E8-BE83DA1A5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EA07480E-6E58-4153-B41E-77C795672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F1AFEBB3-5110-4AE2-887B-3A2A165C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9A285FE-E0BC-481B-A207-41E2D9A3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A134E33-1FF8-49E3-B8AF-79A08B33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85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CE7AA639-4AA4-495A-BF0C-BA1E8883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DCCACCC-FB00-4CB2-87BE-0E7C45380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71668BC-454E-4221-B791-922275634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BBCB7-C235-445E-9B5E-C94741FAB628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1472122-365F-42A8-B5E3-1CD907AF9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CD48F15-CF0F-4BD6-958A-5C6B05C4A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ED3F-3F01-4F98-A660-7984620FE0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02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B93CE67E-E85F-417D-B48F-EEB1F5EF8A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64" y="122165"/>
            <a:ext cx="6613670" cy="661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5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A17E1FF5-C40F-471B-A460-3D3327A919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7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xmlns="" id="{EB3E721D-6D75-461B-B33E-2B1049D287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23" y="0"/>
            <a:ext cx="6850754" cy="6850754"/>
          </a:xfrm>
        </p:spPr>
      </p:pic>
    </p:spTree>
    <p:extLst>
      <p:ext uri="{BB962C8B-B14F-4D97-AF65-F5344CB8AC3E}">
        <p14:creationId xmlns:p14="http://schemas.microsoft.com/office/powerpoint/2010/main" val="315037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xmlns="" id="{38AE70DA-0A7F-456B-96B5-E359AEB07C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903" y="-2097"/>
            <a:ext cx="6862194" cy="6862194"/>
          </a:xfrm>
        </p:spPr>
      </p:pic>
    </p:spTree>
    <p:extLst>
      <p:ext uri="{BB962C8B-B14F-4D97-AF65-F5344CB8AC3E}">
        <p14:creationId xmlns:p14="http://schemas.microsoft.com/office/powerpoint/2010/main" val="65020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8506F91E-93F5-4156-AF96-C068A5EAD9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8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Kulturassistent</dc:creator>
  <cp:lastModifiedBy>DFKI</cp:lastModifiedBy>
  <cp:revision>1</cp:revision>
  <dcterms:created xsi:type="dcterms:W3CDTF">2021-03-19T13:39:17Z</dcterms:created>
  <dcterms:modified xsi:type="dcterms:W3CDTF">2021-03-24T14:52:44Z</dcterms:modified>
</cp:coreProperties>
</file>